
<file path=[Content_Types].xml><?xml version="1.0" encoding="utf-8"?>
<Types xmlns="http://schemas.openxmlformats.org/package/2006/content-types">
  <Default ContentType="image/jpeg" Extension="jpg"/>
  <Default ContentType="application/vnd.openxmlformats-officedocument.spreadsheetml.sheet" Extension="xlsx"/>
  <Default ContentType="application/xml" Extension="xml"/>
  <Default ContentType="image/png" Extension="png"/>
  <Default ContentType="image/jpeg" Extension="jpe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Master+xml" PartName="/ppt/slideMasters/slideMaster8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9.xml"/>
  <Override ContentType="application/vnd.openxmlformats-officedocument.presentationml.slideMaster+xml" PartName="/ppt/slideMasters/slideMaster4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7.xml"/>
  <Override ContentType="application/vnd.openxmlformats-officedocument.presentationml.slideMaster+xml" PartName="/ppt/slideMasters/slideMaster6.xml"/>
  <Override ContentType="application/vnd.openxmlformats-officedocument.presentationml.slideMaster+xml" PartName="/ppt/slideMasters/slideMaster5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97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103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89.xml"/>
  <Override ContentType="application/vnd.openxmlformats-officedocument.presentationml.slideLayout+xml" PartName="/ppt/slideLayouts/slideLayout96.xml"/>
  <Override ContentType="application/vnd.openxmlformats-officedocument.presentationml.slideLayout+xml" PartName="/ppt/slideLayouts/slideLayout7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98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102.xml"/>
  <Override ContentType="application/vnd.openxmlformats-officedocument.presentationml.slideLayout+xml" PartName="/ppt/slideLayouts/slideLayout95.xml"/>
  <Override ContentType="application/vnd.openxmlformats-officedocument.presentationml.slideLayout+xml" PartName="/ppt/slideLayouts/slideLayout101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99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78.xml"/>
  <Override ContentType="application/vnd.openxmlformats-officedocument.presentationml.slideLayout+xml" PartName="/ppt/slideLayouts/slideLayout65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8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72.xml"/>
  <Override ContentType="application/vnd.openxmlformats-officedocument.presentationml.slideLayout+xml" PartName="/ppt/slideLayouts/slideLayout79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66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7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84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92.xml"/>
  <Override ContentType="application/vnd.openxmlformats-officedocument.presentationml.slideLayout+xml" PartName="/ppt/slideLayouts/slideLayout67.xml"/>
  <Override ContentType="application/vnd.openxmlformats-officedocument.presentationml.slideLayout+xml" PartName="/ppt/slideLayouts/slideLayout83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7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74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91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68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9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7.xml"/>
  <Override ContentType="application/vnd.openxmlformats-officedocument.presentationml.slideLayout+xml" PartName="/ppt/slideLayouts/slideLayout82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73.xml"/>
  <Override ContentType="application/vnd.openxmlformats-officedocument.presentationml.slideLayout+xml" PartName="/ppt/slideLayouts/slideLayout86.xml"/>
  <Override ContentType="application/vnd.openxmlformats-officedocument.presentationml.slideLayout+xml" PartName="/ppt/slideLayouts/slideLayout81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69.xml"/>
  <Override ContentType="application/vnd.openxmlformats-officedocument.presentationml.slideLayout+xml" PartName="/ppt/slideLayouts/slideLayout94.xml"/>
  <Override ContentType="application/vnd.openxmlformats-officedocument.presentationml.slideLayout+xml" PartName="/ppt/slideLayouts/slideLayout100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8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80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93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88.xml"/>
  <Override ContentType="application/vnd.openxmlformats-officedocument.presentationml.slideLayout+xml" PartName="/ppt/slideLayouts/slideLayout7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ms-office.chartstyle+xml" PartName="/ppt/charts/style1.xml"/>
  <Override ContentType="application/vnd.ms-office.chartstyle+xml" PartName="/ppt/charts/style2.xml"/>
  <Override ContentType="application/vnd.ms-office.chartcolorstyle+xml" PartName="/ppt/charts/colors1.xml"/>
  <Override ContentType="application/vnd.ms-office.chartcolorstyle+xml" PartName="/ppt/charts/colors2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theme+xml" PartName="/ppt/theme/theme7.xml"/>
  <Override ContentType="application/vnd.openxmlformats-officedocument.theme+xml" PartName="/ppt/theme/theme6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  <Override ContentType="application/vnd.openxmlformats-officedocument.theme+xml" PartName="/ppt/theme/theme10.xml"/>
  <Override ContentType="application/vnd.openxmlformats-officedocument.theme+xml" PartName="/ppt/theme/theme8.xml"/>
  <Override ContentType="application/vnd.openxmlformats-officedocument.theme+xml" PartName="/ppt/theme/theme9.xml"/>
  <Override ContentType="application/vnd.openxmlformats-officedocument.drawingml.chart+xml" PartName="/ppt/charts/chart2.xml"/>
  <Override ContentType="application/vnd.openxmlformats-officedocument.drawingml.chart+xml" PartName="/ppt/charts/chart1.xml"/>
  <Override ContentType="application/vnd.openxmlformats-officedocument.presentationml.viewProps+xml" PartName="/ppt/viewProps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  <p:sldMasterId id="2147483649" r:id="rId5"/>
    <p:sldMasterId id="2147483650" r:id="rId6"/>
    <p:sldMasterId id="2147483651" r:id="rId7"/>
    <p:sldMasterId id="2147483652" r:id="rId8"/>
    <p:sldMasterId id="2147483653" r:id="rId9"/>
    <p:sldMasterId id="2147483654" r:id="rId10"/>
    <p:sldMasterId id="2147483655" r:id="rId11"/>
  </p:sldMasterIdLst>
  <p:notesMasterIdLst>
    <p:notesMasterId r:id="rId12"/>
  </p:notesMasterIdLst>
  <p:sldIdLst>
    <p:sldId id="256" r:id="rId13"/>
    <p:sldId id="257" r:id="rId14"/>
    <p:sldId id="258" r:id="rId15"/>
    <p:sldId id="259" r:id="rId16"/>
    <p:sldId id="260" r:id="rId17"/>
    <p:sldId id="261" r:id="rId18"/>
    <p:sldId id="262" r:id="rId19"/>
    <p:sldId id="263" r:id="rId20"/>
    <p:sldId id="264" r:id="rId21"/>
    <p:sldId id="265" r:id="rId22"/>
    <p:sldId id="266" r:id="rId23"/>
    <p:sldId id="267" r:id="rId24"/>
    <p:sldId id="268" r:id="rId25"/>
    <p:sldId id="269" r:id="rId26"/>
    <p:sldId id="270" r:id="rId27"/>
    <p:sldId id="271" r:id="rId28"/>
    <p:sldId id="272" r:id="rId29"/>
    <p:sldId id="273" r:id="rId30"/>
    <p:sldId id="274" r:id="rId31"/>
    <p:sldId id="275" r:id="rId32"/>
  </p:sldIdLst>
  <p:sldSz cy="6858000" cx="12192000"/>
  <p:notesSz cx="6797675" cy="9929800"/>
  <p:defaultTextStyle>
    <a:defPPr lvl="0">
      <a:defRPr lang="ru-RU"/>
    </a:defPPr>
    <a:lvl1pPr defTabSz="914354" eaLnBrk="1" hangingPunct="1" latinLnBrk="0" lvl="0" marL="0" rtl="0" algn="l">
      <a:defRPr kern="1200" sz="1900">
        <a:solidFill>
          <a:schemeClr val="tx1"/>
        </a:solidFill>
        <a:latin typeface="+mn-lt"/>
        <a:ea typeface="+mn-ea"/>
        <a:cs typeface="+mn-cs"/>
      </a:defRPr>
    </a:lvl1pPr>
    <a:lvl2pPr defTabSz="914354" eaLnBrk="1" hangingPunct="1" latinLnBrk="0" lvl="1" marL="457178" rtl="0" algn="l">
      <a:defRPr kern="1200" sz="1900">
        <a:solidFill>
          <a:schemeClr val="tx1"/>
        </a:solidFill>
        <a:latin typeface="+mn-lt"/>
        <a:ea typeface="+mn-ea"/>
        <a:cs typeface="+mn-cs"/>
      </a:defRPr>
    </a:lvl2pPr>
    <a:lvl3pPr defTabSz="914354" eaLnBrk="1" hangingPunct="1" latinLnBrk="0" lvl="2" marL="914354" rtl="0" algn="l">
      <a:defRPr kern="1200" sz="1900">
        <a:solidFill>
          <a:schemeClr val="tx1"/>
        </a:solidFill>
        <a:latin typeface="+mn-lt"/>
        <a:ea typeface="+mn-ea"/>
        <a:cs typeface="+mn-cs"/>
      </a:defRPr>
    </a:lvl3pPr>
    <a:lvl4pPr defTabSz="914354" eaLnBrk="1" hangingPunct="1" latinLnBrk="0" lvl="3" marL="1371532" rtl="0" algn="l">
      <a:defRPr kern="1200" sz="1900">
        <a:solidFill>
          <a:schemeClr val="tx1"/>
        </a:solidFill>
        <a:latin typeface="+mn-lt"/>
        <a:ea typeface="+mn-ea"/>
        <a:cs typeface="+mn-cs"/>
      </a:defRPr>
    </a:lvl4pPr>
    <a:lvl5pPr defTabSz="914354" eaLnBrk="1" hangingPunct="1" latinLnBrk="0" lvl="4" marL="1828709" rtl="0" algn="l">
      <a:defRPr kern="1200" sz="1900">
        <a:solidFill>
          <a:schemeClr val="tx1"/>
        </a:solidFill>
        <a:latin typeface="+mn-lt"/>
        <a:ea typeface="+mn-ea"/>
        <a:cs typeface="+mn-cs"/>
      </a:defRPr>
    </a:lvl5pPr>
    <a:lvl6pPr defTabSz="914354" eaLnBrk="1" hangingPunct="1" latinLnBrk="0" lvl="5" marL="2285886" rtl="0" algn="l">
      <a:defRPr kern="1200" sz="1900">
        <a:solidFill>
          <a:schemeClr val="tx1"/>
        </a:solidFill>
        <a:latin typeface="+mn-lt"/>
        <a:ea typeface="+mn-ea"/>
        <a:cs typeface="+mn-cs"/>
      </a:defRPr>
    </a:lvl6pPr>
    <a:lvl7pPr defTabSz="914354" eaLnBrk="1" hangingPunct="1" latinLnBrk="0" lvl="6" marL="2743062" rtl="0" algn="l">
      <a:defRPr kern="1200" sz="1900">
        <a:solidFill>
          <a:schemeClr val="tx1"/>
        </a:solidFill>
        <a:latin typeface="+mn-lt"/>
        <a:ea typeface="+mn-ea"/>
        <a:cs typeface="+mn-cs"/>
      </a:defRPr>
    </a:lvl7pPr>
    <a:lvl8pPr defTabSz="914354" eaLnBrk="1" hangingPunct="1" latinLnBrk="0" lvl="7" marL="3200240" rtl="0" algn="l">
      <a:defRPr kern="1200" sz="1900">
        <a:solidFill>
          <a:schemeClr val="tx1"/>
        </a:solidFill>
        <a:latin typeface="+mn-lt"/>
        <a:ea typeface="+mn-ea"/>
        <a:cs typeface="+mn-cs"/>
      </a:defRPr>
    </a:lvl8pPr>
    <a:lvl9pPr defTabSz="914354" eaLnBrk="1" hangingPunct="1" latinLnBrk="0" lvl="8" marL="3657418" rtl="0" algn="l">
      <a:defRPr kern="1200" sz="19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1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8.xml"/><Relationship Id="rId22" Type="http://schemas.openxmlformats.org/officeDocument/2006/relationships/slide" Target="slides/slide10.xml"/><Relationship Id="rId21" Type="http://schemas.openxmlformats.org/officeDocument/2006/relationships/slide" Target="slides/slide9.xml"/><Relationship Id="rId24" Type="http://schemas.openxmlformats.org/officeDocument/2006/relationships/slide" Target="slides/slide12.xml"/><Relationship Id="rId23" Type="http://schemas.openxmlformats.org/officeDocument/2006/relationships/slide" Target="slides/slide11.xml"/><Relationship Id="rId1" Type="http://schemas.openxmlformats.org/officeDocument/2006/relationships/theme" Target="theme/theme1.xml"/><Relationship Id="rId2" Type="http://schemas.openxmlformats.org/officeDocument/2006/relationships/viewProps" Target="viewProps1.xml"/><Relationship Id="rId3" Type="http://schemas.openxmlformats.org/officeDocument/2006/relationships/presProps" Target="presProps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8.xml"/><Relationship Id="rId26" Type="http://schemas.openxmlformats.org/officeDocument/2006/relationships/slide" Target="slides/slide14.xml"/><Relationship Id="rId25" Type="http://schemas.openxmlformats.org/officeDocument/2006/relationships/slide" Target="slides/slide13.xml"/><Relationship Id="rId28" Type="http://schemas.openxmlformats.org/officeDocument/2006/relationships/slide" Target="slides/slide16.xml"/><Relationship Id="rId27" Type="http://schemas.openxmlformats.org/officeDocument/2006/relationships/slide" Target="slides/slide15.xml"/><Relationship Id="rId5" Type="http://schemas.openxmlformats.org/officeDocument/2006/relationships/slideMaster" Target="slideMasters/slideMaster6.xml"/><Relationship Id="rId6" Type="http://schemas.openxmlformats.org/officeDocument/2006/relationships/slideMaster" Target="slideMasters/slideMaster4.xml"/><Relationship Id="rId29" Type="http://schemas.openxmlformats.org/officeDocument/2006/relationships/slide" Target="slides/slide17.xml"/><Relationship Id="rId7" Type="http://schemas.openxmlformats.org/officeDocument/2006/relationships/slideMaster" Target="slideMasters/slideMaster5.xml"/><Relationship Id="rId8" Type="http://schemas.openxmlformats.org/officeDocument/2006/relationships/slideMaster" Target="slideMasters/slideMaster7.xml"/><Relationship Id="rId31" Type="http://schemas.openxmlformats.org/officeDocument/2006/relationships/slide" Target="slides/slide19.xml"/><Relationship Id="rId30" Type="http://schemas.openxmlformats.org/officeDocument/2006/relationships/slide" Target="slides/slide18.xml"/><Relationship Id="rId11" Type="http://schemas.openxmlformats.org/officeDocument/2006/relationships/slideMaster" Target="slideMasters/slideMaster9.xml"/><Relationship Id="rId10" Type="http://schemas.openxmlformats.org/officeDocument/2006/relationships/slideMaster" Target="slideMasters/slideMaster3.xml"/><Relationship Id="rId32" Type="http://schemas.openxmlformats.org/officeDocument/2006/relationships/slide" Target="slides/slide20.xml"/><Relationship Id="rId13" Type="http://schemas.openxmlformats.org/officeDocument/2006/relationships/slide" Target="slides/slide1.xml"/><Relationship Id="rId12" Type="http://schemas.openxmlformats.org/officeDocument/2006/relationships/notesMaster" Target="notesMasters/notesMaster1.xml"/><Relationship Id="rId15" Type="http://schemas.openxmlformats.org/officeDocument/2006/relationships/slide" Target="slides/slide3.xml"/><Relationship Id="rId14" Type="http://schemas.openxmlformats.org/officeDocument/2006/relationships/slide" Target="slides/slide2.xml"/><Relationship Id="rId17" Type="http://schemas.openxmlformats.org/officeDocument/2006/relationships/slide" Target="slides/slide5.xml"/><Relationship Id="rId16" Type="http://schemas.openxmlformats.org/officeDocument/2006/relationships/slide" Target="slides/slide4.xml"/><Relationship Id="rId19" Type="http://schemas.openxmlformats.org/officeDocument/2006/relationships/slide" Target="slides/slide7.xml"/><Relationship Id="rId1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0.12011545405566997"/>
                  <c:y val="-7.05759441616467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6">
                        <a:lumMod val="50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2020</c:v>
                </c:pt>
                <c:pt idx="1">
                  <c:v>2023</c:v>
                </c:pt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54</c:v>
                </c:pt>
                <c:pt idx="1">
                  <c:v>4000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807859712"/>
        <c:axId val="-807857536"/>
      </c:lineChart>
      <c:catAx>
        <c:axId val="-807859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-807857536"/>
        <c:crosses val="autoZero"/>
        <c:auto val="1"/>
        <c:lblAlgn val="ctr"/>
        <c:lblOffset val="100"/>
        <c:noMultiLvlLbl val="0"/>
      </c:catAx>
      <c:valAx>
        <c:axId val="-80785753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8078597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4468409921707586E-2"/>
          <c:y val="0.16226409951516679"/>
          <c:w val="0.91106318015658483"/>
          <c:h val="0.57046776353222961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Столбец3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8.8936819843415171E-2"/>
                  <c:y val="-0.140628886246477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8.8936819843415213E-2"/>
                  <c:y val="-0.140628886246477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212774816046578E-2"/>
                  <c:y val="-9.40498898166926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6">
                        <a:lumMod val="50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2150</c:v>
                </c:pt>
                <c:pt idx="1">
                  <c:v>2406</c:v>
                </c:pt>
                <c:pt idx="2">
                  <c:v>2955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Лист1!$A$2:$A$5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  <c:smooth val="0"/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Лист1!$A$2:$A$5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807859168"/>
        <c:axId val="-807866240"/>
      </c:lineChart>
      <c:catAx>
        <c:axId val="-807859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-807866240"/>
        <c:crosses val="autoZero"/>
        <c:auto val="1"/>
        <c:lblAlgn val="ctr"/>
        <c:lblOffset val="100"/>
        <c:noMultiLvlLbl val="0"/>
      </c:catAx>
      <c:valAx>
        <c:axId val="-80786624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8078591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DAF7B9-1C1B-4A38-B7E4-22609C006636}" type="datetimeFigureOut">
              <a:rPr lang="ru-RU" smtClean="0"/>
              <a:t>20.12.2024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39838"/>
            <a:ext cx="5959475" cy="3352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8723"/>
            <a:ext cx="543814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31599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31599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7F4427-B712-4BC8-8B73-21500D5E6C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9819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54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32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09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2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EA824A-ECAA-4660-A371-1DD77E95C13F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73011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7F4427-B712-4BC8-8B73-21500D5E6CAD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16687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707796-36CD-4DAE-B901-8B7C141432AE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91618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2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4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6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68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2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4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36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674703-C121-4685-9471-15366666F2D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20.12.2024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D18DC8-D69B-4DD4-B705-BAB4D558220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388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F82AE4-CC5E-4F5E-A1DD-17821E47789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20.12.2024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C203EE-5A49-4316-A1E6-2B88028E4D4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4065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5" y="4406901"/>
            <a:ext cx="10363200" cy="1362075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5" y="2906713"/>
            <a:ext cx="10363200" cy="1500187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4202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840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260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680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21011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5213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0941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361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60DFFD-0276-44B2-BA03-18163BEFD1D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20.12.2024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C28155-2C58-4376-9E9F-B37F8CBA56B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113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E8EE8C-4444-4D29-83E5-60B038A150E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20.12.2024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7A2EFB-B466-4B93-8DD8-6B8D17B459B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61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7"/>
            <a:ext cx="5386917" cy="639761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202" indent="0">
              <a:buNone/>
              <a:defRPr sz="2400" b="1"/>
            </a:lvl2pPr>
            <a:lvl3pPr marL="1088403" indent="0">
              <a:buNone/>
              <a:defRPr sz="2100" b="1"/>
            </a:lvl3pPr>
            <a:lvl4pPr marL="1632606" indent="0">
              <a:buNone/>
              <a:defRPr sz="1900" b="1"/>
            </a:lvl4pPr>
            <a:lvl5pPr marL="2176808" indent="0">
              <a:buNone/>
              <a:defRPr sz="1900" b="1"/>
            </a:lvl5pPr>
            <a:lvl6pPr marL="2721011" indent="0">
              <a:buNone/>
              <a:defRPr sz="1900" b="1"/>
            </a:lvl6pPr>
            <a:lvl7pPr marL="3265213" indent="0">
              <a:buNone/>
              <a:defRPr sz="1900" b="1"/>
            </a:lvl7pPr>
            <a:lvl8pPr marL="3809415" indent="0">
              <a:buNone/>
              <a:defRPr sz="1900" b="1"/>
            </a:lvl8pPr>
            <a:lvl9pPr marL="4353618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6"/>
            <a:ext cx="5386917" cy="3951288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72" y="1535117"/>
            <a:ext cx="5389033" cy="639761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202" indent="0">
              <a:buNone/>
              <a:defRPr sz="2400" b="1"/>
            </a:lvl2pPr>
            <a:lvl3pPr marL="1088403" indent="0">
              <a:buNone/>
              <a:defRPr sz="2100" b="1"/>
            </a:lvl3pPr>
            <a:lvl4pPr marL="1632606" indent="0">
              <a:buNone/>
              <a:defRPr sz="1900" b="1"/>
            </a:lvl4pPr>
            <a:lvl5pPr marL="2176808" indent="0">
              <a:buNone/>
              <a:defRPr sz="1900" b="1"/>
            </a:lvl5pPr>
            <a:lvl6pPr marL="2721011" indent="0">
              <a:buNone/>
              <a:defRPr sz="1900" b="1"/>
            </a:lvl6pPr>
            <a:lvl7pPr marL="3265213" indent="0">
              <a:buNone/>
              <a:defRPr sz="1900" b="1"/>
            </a:lvl7pPr>
            <a:lvl8pPr marL="3809415" indent="0">
              <a:buNone/>
              <a:defRPr sz="1900" b="1"/>
            </a:lvl8pPr>
            <a:lvl9pPr marL="4353618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72" y="2174876"/>
            <a:ext cx="5389033" cy="3951288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1E3A66-0B24-4D36-BD34-B81B006EBAE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20.12.2024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B2DFC3-A927-4FD5-998D-5FEF529FDCD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587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3C219F-E696-493A-A5E1-DD6409ED355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20.12.2024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5E66FA-4276-447F-A3C7-9121683CB17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325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A2978A-00FB-4B7E-B656-F958B77732F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20.12.2024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8ECE58-DD8F-41A7-82C0-941C977FA5B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9813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4"/>
            <a:ext cx="4011084" cy="116204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4"/>
            <a:ext cx="6815667" cy="5853113"/>
          </a:xfrm>
        </p:spPr>
        <p:txBody>
          <a:bodyPr/>
          <a:lstStyle>
            <a:lvl1pPr>
              <a:defRPr sz="37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4"/>
            <a:ext cx="4011084" cy="4691063"/>
          </a:xfrm>
        </p:spPr>
        <p:txBody>
          <a:bodyPr/>
          <a:lstStyle>
            <a:lvl1pPr marL="0" indent="0">
              <a:buNone/>
              <a:defRPr sz="1700"/>
            </a:lvl1pPr>
            <a:lvl2pPr marL="544202" indent="0">
              <a:buNone/>
              <a:defRPr sz="1300"/>
            </a:lvl2pPr>
            <a:lvl3pPr marL="1088403" indent="0">
              <a:buNone/>
              <a:defRPr sz="1200"/>
            </a:lvl3pPr>
            <a:lvl4pPr marL="1632606" indent="0">
              <a:buNone/>
              <a:defRPr sz="1100"/>
            </a:lvl4pPr>
            <a:lvl5pPr marL="2176808" indent="0">
              <a:buNone/>
              <a:defRPr sz="1100"/>
            </a:lvl5pPr>
            <a:lvl6pPr marL="2721011" indent="0">
              <a:buNone/>
              <a:defRPr sz="1100"/>
            </a:lvl6pPr>
            <a:lvl7pPr marL="3265213" indent="0">
              <a:buNone/>
              <a:defRPr sz="1100"/>
            </a:lvl7pPr>
            <a:lvl8pPr marL="3809415" indent="0">
              <a:buNone/>
              <a:defRPr sz="1100"/>
            </a:lvl8pPr>
            <a:lvl9pPr marL="4353618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D6C3E6-D408-4B54-96C6-EEE6C40E765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20.12.2024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6671D5-AFD1-4600-87B8-EC0E16363BA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5460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9" y="4800605"/>
            <a:ext cx="7315200" cy="566737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9" y="612776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700"/>
            </a:lvl1pPr>
            <a:lvl2pPr marL="544202" indent="0">
              <a:buNone/>
              <a:defRPr sz="3300"/>
            </a:lvl2pPr>
            <a:lvl3pPr marL="1088403" indent="0">
              <a:buNone/>
              <a:defRPr sz="2900"/>
            </a:lvl3pPr>
            <a:lvl4pPr marL="1632606" indent="0">
              <a:buNone/>
              <a:defRPr sz="2400"/>
            </a:lvl4pPr>
            <a:lvl5pPr marL="2176808" indent="0">
              <a:buNone/>
              <a:defRPr sz="2400"/>
            </a:lvl5pPr>
            <a:lvl6pPr marL="2721011" indent="0">
              <a:buNone/>
              <a:defRPr sz="2400"/>
            </a:lvl6pPr>
            <a:lvl7pPr marL="3265213" indent="0">
              <a:buNone/>
              <a:defRPr sz="2400"/>
            </a:lvl7pPr>
            <a:lvl8pPr marL="3809415" indent="0">
              <a:buNone/>
              <a:defRPr sz="2400"/>
            </a:lvl8pPr>
            <a:lvl9pPr marL="4353618" indent="0">
              <a:buNone/>
              <a:defRPr sz="24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9" y="5367340"/>
            <a:ext cx="7315200" cy="804861"/>
          </a:xfrm>
        </p:spPr>
        <p:txBody>
          <a:bodyPr/>
          <a:lstStyle>
            <a:lvl1pPr marL="0" indent="0">
              <a:buNone/>
              <a:defRPr sz="1700"/>
            </a:lvl1pPr>
            <a:lvl2pPr marL="544202" indent="0">
              <a:buNone/>
              <a:defRPr sz="1300"/>
            </a:lvl2pPr>
            <a:lvl3pPr marL="1088403" indent="0">
              <a:buNone/>
              <a:defRPr sz="1200"/>
            </a:lvl3pPr>
            <a:lvl4pPr marL="1632606" indent="0">
              <a:buNone/>
              <a:defRPr sz="1100"/>
            </a:lvl4pPr>
            <a:lvl5pPr marL="2176808" indent="0">
              <a:buNone/>
              <a:defRPr sz="1100"/>
            </a:lvl5pPr>
            <a:lvl6pPr marL="2721011" indent="0">
              <a:buNone/>
              <a:defRPr sz="1100"/>
            </a:lvl6pPr>
            <a:lvl7pPr marL="3265213" indent="0">
              <a:buNone/>
              <a:defRPr sz="1100"/>
            </a:lvl7pPr>
            <a:lvl8pPr marL="3809415" indent="0">
              <a:buNone/>
              <a:defRPr sz="1100"/>
            </a:lvl8pPr>
            <a:lvl9pPr marL="4353618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DE2147-A219-4664-A919-842D67243FD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20.12.2024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06B163-F42F-4558-B02B-D3FE9013614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5329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52414B-3B42-4BA0-966D-7496445B9A7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20.12.2024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EC4B0C-5B1C-4D2D-BC6C-401DA1BA2BE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94221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94215E-88A5-4197-ACE3-A89B5BF0A57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20.12.2024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7BA8B8-A5A1-467E-AAA9-A273952E328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20770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348112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23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744" name="PlaceHolder 2"/>
          <p:cNvSpPr>
            <a:spLocks noGrp="1"/>
          </p:cNvSpPr>
          <p:nvPr>
            <p:ph type="subTitle"/>
          </p:nvPr>
        </p:nvSpPr>
        <p:spPr>
          <a:xfrm>
            <a:off x="609600" y="1600200"/>
            <a:ext cx="10972320" cy="45255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ru-RU" sz="4300" b="0" strike="noStrike" spc="-1">
                <a:latin typeface="Arial"/>
              </a:rPr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32989388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23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746" name="PlaceHolder 2"/>
          <p:cNvSpPr>
            <a:spLocks noGrp="1"/>
          </p:cNvSpPr>
          <p:nvPr>
            <p:ph type="body"/>
          </p:nvPr>
        </p:nvSpPr>
        <p:spPr>
          <a:xfrm>
            <a:off x="609600" y="1600200"/>
            <a:ext cx="10972320" cy="452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3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20954197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23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748" name="PlaceHolder 2"/>
          <p:cNvSpPr>
            <a:spLocks noGrp="1"/>
          </p:cNvSpPr>
          <p:nvPr>
            <p:ph type="body"/>
          </p:nvPr>
        </p:nvSpPr>
        <p:spPr>
          <a:xfrm>
            <a:off x="609600" y="1600200"/>
            <a:ext cx="5354400" cy="452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3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49" name="PlaceHolder 3"/>
          <p:cNvSpPr>
            <a:spLocks noGrp="1"/>
          </p:cNvSpPr>
          <p:nvPr>
            <p:ph type="body"/>
          </p:nvPr>
        </p:nvSpPr>
        <p:spPr>
          <a:xfrm>
            <a:off x="6232320" y="1600200"/>
            <a:ext cx="5354400" cy="452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3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95727213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23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99046933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PlaceHolder 1"/>
          <p:cNvSpPr>
            <a:spLocks noGrp="1"/>
          </p:cNvSpPr>
          <p:nvPr>
            <p:ph type="subTitle"/>
          </p:nvPr>
        </p:nvSpPr>
        <p:spPr>
          <a:xfrm>
            <a:off x="609600" y="274680"/>
            <a:ext cx="10972320" cy="52977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ru-RU" sz="4300" b="0" strike="noStrike" spc="-1">
                <a:latin typeface="Arial"/>
              </a:rPr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43360145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Заголовок, 2 маленьких объекта и 1 большой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23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753" name="PlaceHolder 2"/>
          <p:cNvSpPr>
            <a:spLocks noGrp="1"/>
          </p:cNvSpPr>
          <p:nvPr>
            <p:ph type="body"/>
          </p:nvPr>
        </p:nvSpPr>
        <p:spPr>
          <a:xfrm>
            <a:off x="609600" y="1600200"/>
            <a:ext cx="53544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3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54" name="PlaceHolder 3"/>
          <p:cNvSpPr>
            <a:spLocks noGrp="1"/>
          </p:cNvSpPr>
          <p:nvPr>
            <p:ph type="body"/>
          </p:nvPr>
        </p:nvSpPr>
        <p:spPr>
          <a:xfrm>
            <a:off x="609600" y="3964320"/>
            <a:ext cx="53544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3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55" name="PlaceHolder 4"/>
          <p:cNvSpPr>
            <a:spLocks noGrp="1"/>
          </p:cNvSpPr>
          <p:nvPr>
            <p:ph type="body"/>
          </p:nvPr>
        </p:nvSpPr>
        <p:spPr>
          <a:xfrm>
            <a:off x="6232320" y="1600200"/>
            <a:ext cx="5354400" cy="452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3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59500492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23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757" name="PlaceHolder 2"/>
          <p:cNvSpPr>
            <a:spLocks noGrp="1"/>
          </p:cNvSpPr>
          <p:nvPr>
            <p:ph type="body"/>
          </p:nvPr>
        </p:nvSpPr>
        <p:spPr>
          <a:xfrm>
            <a:off x="609600" y="1600200"/>
            <a:ext cx="5354400" cy="452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3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58" name="PlaceHolder 3"/>
          <p:cNvSpPr>
            <a:spLocks noGrp="1"/>
          </p:cNvSpPr>
          <p:nvPr>
            <p:ph type="body"/>
          </p:nvPr>
        </p:nvSpPr>
        <p:spPr>
          <a:xfrm>
            <a:off x="6232320" y="1600200"/>
            <a:ext cx="53544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3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59" name="PlaceHolder 4"/>
          <p:cNvSpPr>
            <a:spLocks noGrp="1"/>
          </p:cNvSpPr>
          <p:nvPr>
            <p:ph type="body"/>
          </p:nvPr>
        </p:nvSpPr>
        <p:spPr>
          <a:xfrm>
            <a:off x="6232320" y="3964320"/>
            <a:ext cx="53544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3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11893161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23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761" name="PlaceHolder 2"/>
          <p:cNvSpPr>
            <a:spLocks noGrp="1"/>
          </p:cNvSpPr>
          <p:nvPr>
            <p:ph type="body"/>
          </p:nvPr>
        </p:nvSpPr>
        <p:spPr>
          <a:xfrm>
            <a:off x="609600" y="1600200"/>
            <a:ext cx="53544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3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62" name="PlaceHolder 3"/>
          <p:cNvSpPr>
            <a:spLocks noGrp="1"/>
          </p:cNvSpPr>
          <p:nvPr>
            <p:ph type="body"/>
          </p:nvPr>
        </p:nvSpPr>
        <p:spPr>
          <a:xfrm>
            <a:off x="6232320" y="1600200"/>
            <a:ext cx="53544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3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63" name="PlaceHolder 4"/>
          <p:cNvSpPr>
            <a:spLocks noGrp="1"/>
          </p:cNvSpPr>
          <p:nvPr>
            <p:ph type="body"/>
          </p:nvPr>
        </p:nvSpPr>
        <p:spPr>
          <a:xfrm>
            <a:off x="609600" y="3964320"/>
            <a:ext cx="1097232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3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53474744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23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765" name="PlaceHolder 2"/>
          <p:cNvSpPr>
            <a:spLocks noGrp="1"/>
          </p:cNvSpPr>
          <p:nvPr>
            <p:ph type="body"/>
          </p:nvPr>
        </p:nvSpPr>
        <p:spPr>
          <a:xfrm>
            <a:off x="609600" y="1600200"/>
            <a:ext cx="1097232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3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66" name="PlaceHolder 3"/>
          <p:cNvSpPr>
            <a:spLocks noGrp="1"/>
          </p:cNvSpPr>
          <p:nvPr>
            <p:ph type="body"/>
          </p:nvPr>
        </p:nvSpPr>
        <p:spPr>
          <a:xfrm>
            <a:off x="609600" y="3964320"/>
            <a:ext cx="1097232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3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81823418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23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768" name="PlaceHolder 2"/>
          <p:cNvSpPr>
            <a:spLocks noGrp="1"/>
          </p:cNvSpPr>
          <p:nvPr>
            <p:ph type="body"/>
          </p:nvPr>
        </p:nvSpPr>
        <p:spPr>
          <a:xfrm>
            <a:off x="609600" y="1600200"/>
            <a:ext cx="53544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3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69" name="PlaceHolder 3"/>
          <p:cNvSpPr>
            <a:spLocks noGrp="1"/>
          </p:cNvSpPr>
          <p:nvPr>
            <p:ph type="body"/>
          </p:nvPr>
        </p:nvSpPr>
        <p:spPr>
          <a:xfrm>
            <a:off x="6232320" y="1600200"/>
            <a:ext cx="53544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3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70" name="PlaceHolder 4"/>
          <p:cNvSpPr>
            <a:spLocks noGrp="1"/>
          </p:cNvSpPr>
          <p:nvPr>
            <p:ph type="body"/>
          </p:nvPr>
        </p:nvSpPr>
        <p:spPr>
          <a:xfrm>
            <a:off x="6232320" y="3964320"/>
            <a:ext cx="53544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3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71" name="PlaceHolder 5"/>
          <p:cNvSpPr>
            <a:spLocks noGrp="1"/>
          </p:cNvSpPr>
          <p:nvPr>
            <p:ph type="body"/>
          </p:nvPr>
        </p:nvSpPr>
        <p:spPr>
          <a:xfrm>
            <a:off x="609600" y="3964320"/>
            <a:ext cx="53544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3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27693829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23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773" name="PlaceHolder 2"/>
          <p:cNvSpPr>
            <a:spLocks noGrp="1"/>
          </p:cNvSpPr>
          <p:nvPr>
            <p:ph type="body"/>
          </p:nvPr>
        </p:nvSpPr>
        <p:spPr>
          <a:xfrm>
            <a:off x="609600" y="1600200"/>
            <a:ext cx="3532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3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74" name="PlaceHolder 3"/>
          <p:cNvSpPr>
            <a:spLocks noGrp="1"/>
          </p:cNvSpPr>
          <p:nvPr>
            <p:ph type="body"/>
          </p:nvPr>
        </p:nvSpPr>
        <p:spPr>
          <a:xfrm>
            <a:off x="4319520" y="1600200"/>
            <a:ext cx="3532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3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75" name="PlaceHolder 4"/>
          <p:cNvSpPr>
            <a:spLocks noGrp="1"/>
          </p:cNvSpPr>
          <p:nvPr>
            <p:ph type="body"/>
          </p:nvPr>
        </p:nvSpPr>
        <p:spPr>
          <a:xfrm>
            <a:off x="8029440" y="1600200"/>
            <a:ext cx="3532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3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76" name="PlaceHolder 5"/>
          <p:cNvSpPr>
            <a:spLocks noGrp="1"/>
          </p:cNvSpPr>
          <p:nvPr>
            <p:ph type="body"/>
          </p:nvPr>
        </p:nvSpPr>
        <p:spPr>
          <a:xfrm>
            <a:off x="8029440" y="3964320"/>
            <a:ext cx="3532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3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77" name="PlaceHolder 6"/>
          <p:cNvSpPr>
            <a:spLocks noGrp="1"/>
          </p:cNvSpPr>
          <p:nvPr>
            <p:ph type="body"/>
          </p:nvPr>
        </p:nvSpPr>
        <p:spPr>
          <a:xfrm>
            <a:off x="4319520" y="3964320"/>
            <a:ext cx="3532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3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78" name="PlaceHolder 7"/>
          <p:cNvSpPr>
            <a:spLocks noGrp="1"/>
          </p:cNvSpPr>
          <p:nvPr>
            <p:ph type="body"/>
          </p:nvPr>
        </p:nvSpPr>
        <p:spPr>
          <a:xfrm>
            <a:off x="609600" y="3964320"/>
            <a:ext cx="3532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300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27852485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467635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23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744" name="PlaceHolder 2"/>
          <p:cNvSpPr>
            <a:spLocks noGrp="1"/>
          </p:cNvSpPr>
          <p:nvPr>
            <p:ph type="subTitle"/>
          </p:nvPr>
        </p:nvSpPr>
        <p:spPr>
          <a:xfrm>
            <a:off x="609600" y="1600200"/>
            <a:ext cx="10972320" cy="45255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ru-RU" sz="4267" b="0" strike="noStrike" spc="-1">
                <a:latin typeface="Arial"/>
              </a:rPr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92424003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23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746" name="PlaceHolder 2"/>
          <p:cNvSpPr>
            <a:spLocks noGrp="1"/>
          </p:cNvSpPr>
          <p:nvPr>
            <p:ph type="body"/>
          </p:nvPr>
        </p:nvSpPr>
        <p:spPr>
          <a:xfrm>
            <a:off x="609600" y="1600200"/>
            <a:ext cx="10972320" cy="452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23708575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23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748" name="PlaceHolder 2"/>
          <p:cNvSpPr>
            <a:spLocks noGrp="1"/>
          </p:cNvSpPr>
          <p:nvPr>
            <p:ph type="body"/>
          </p:nvPr>
        </p:nvSpPr>
        <p:spPr>
          <a:xfrm>
            <a:off x="609600" y="1600200"/>
            <a:ext cx="5354400" cy="452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49" name="PlaceHolder 3"/>
          <p:cNvSpPr>
            <a:spLocks noGrp="1"/>
          </p:cNvSpPr>
          <p:nvPr>
            <p:ph type="body"/>
          </p:nvPr>
        </p:nvSpPr>
        <p:spPr>
          <a:xfrm>
            <a:off x="6232320" y="1600200"/>
            <a:ext cx="5354400" cy="452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26075567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23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65086137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PlaceHolder 1"/>
          <p:cNvSpPr>
            <a:spLocks noGrp="1"/>
          </p:cNvSpPr>
          <p:nvPr>
            <p:ph type="subTitle"/>
          </p:nvPr>
        </p:nvSpPr>
        <p:spPr>
          <a:xfrm>
            <a:off x="609600" y="274680"/>
            <a:ext cx="10972320" cy="52977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ru-RU" sz="4267" b="0" strike="noStrike" spc="-1">
                <a:latin typeface="Arial"/>
              </a:rPr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1501516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Заголовок, 2 маленьких объекта и 1 большой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23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753" name="PlaceHolder 2"/>
          <p:cNvSpPr>
            <a:spLocks noGrp="1"/>
          </p:cNvSpPr>
          <p:nvPr>
            <p:ph type="body"/>
          </p:nvPr>
        </p:nvSpPr>
        <p:spPr>
          <a:xfrm>
            <a:off x="609600" y="1600200"/>
            <a:ext cx="53544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54" name="PlaceHolder 3"/>
          <p:cNvSpPr>
            <a:spLocks noGrp="1"/>
          </p:cNvSpPr>
          <p:nvPr>
            <p:ph type="body"/>
          </p:nvPr>
        </p:nvSpPr>
        <p:spPr>
          <a:xfrm>
            <a:off x="609600" y="3964320"/>
            <a:ext cx="53544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55" name="PlaceHolder 4"/>
          <p:cNvSpPr>
            <a:spLocks noGrp="1"/>
          </p:cNvSpPr>
          <p:nvPr>
            <p:ph type="body"/>
          </p:nvPr>
        </p:nvSpPr>
        <p:spPr>
          <a:xfrm>
            <a:off x="6232320" y="1600200"/>
            <a:ext cx="5354400" cy="452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0345781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23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757" name="PlaceHolder 2"/>
          <p:cNvSpPr>
            <a:spLocks noGrp="1"/>
          </p:cNvSpPr>
          <p:nvPr>
            <p:ph type="body"/>
          </p:nvPr>
        </p:nvSpPr>
        <p:spPr>
          <a:xfrm>
            <a:off x="609600" y="1600200"/>
            <a:ext cx="5354400" cy="452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58" name="PlaceHolder 3"/>
          <p:cNvSpPr>
            <a:spLocks noGrp="1"/>
          </p:cNvSpPr>
          <p:nvPr>
            <p:ph type="body"/>
          </p:nvPr>
        </p:nvSpPr>
        <p:spPr>
          <a:xfrm>
            <a:off x="6232320" y="1600200"/>
            <a:ext cx="53544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59" name="PlaceHolder 4"/>
          <p:cNvSpPr>
            <a:spLocks noGrp="1"/>
          </p:cNvSpPr>
          <p:nvPr>
            <p:ph type="body"/>
          </p:nvPr>
        </p:nvSpPr>
        <p:spPr>
          <a:xfrm>
            <a:off x="6232320" y="3964320"/>
            <a:ext cx="53544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2057511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23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761" name="PlaceHolder 2"/>
          <p:cNvSpPr>
            <a:spLocks noGrp="1"/>
          </p:cNvSpPr>
          <p:nvPr>
            <p:ph type="body"/>
          </p:nvPr>
        </p:nvSpPr>
        <p:spPr>
          <a:xfrm>
            <a:off x="609600" y="1600200"/>
            <a:ext cx="53544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62" name="PlaceHolder 3"/>
          <p:cNvSpPr>
            <a:spLocks noGrp="1"/>
          </p:cNvSpPr>
          <p:nvPr>
            <p:ph type="body"/>
          </p:nvPr>
        </p:nvSpPr>
        <p:spPr>
          <a:xfrm>
            <a:off x="6232320" y="1600200"/>
            <a:ext cx="53544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63" name="PlaceHolder 4"/>
          <p:cNvSpPr>
            <a:spLocks noGrp="1"/>
          </p:cNvSpPr>
          <p:nvPr>
            <p:ph type="body"/>
          </p:nvPr>
        </p:nvSpPr>
        <p:spPr>
          <a:xfrm>
            <a:off x="609600" y="3964320"/>
            <a:ext cx="1097232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744405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23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765" name="PlaceHolder 2"/>
          <p:cNvSpPr>
            <a:spLocks noGrp="1"/>
          </p:cNvSpPr>
          <p:nvPr>
            <p:ph type="body"/>
          </p:nvPr>
        </p:nvSpPr>
        <p:spPr>
          <a:xfrm>
            <a:off x="609600" y="1600200"/>
            <a:ext cx="1097232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66" name="PlaceHolder 3"/>
          <p:cNvSpPr>
            <a:spLocks noGrp="1"/>
          </p:cNvSpPr>
          <p:nvPr>
            <p:ph type="body"/>
          </p:nvPr>
        </p:nvSpPr>
        <p:spPr>
          <a:xfrm>
            <a:off x="609600" y="3964320"/>
            <a:ext cx="1097232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1170190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23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768" name="PlaceHolder 2"/>
          <p:cNvSpPr>
            <a:spLocks noGrp="1"/>
          </p:cNvSpPr>
          <p:nvPr>
            <p:ph type="body"/>
          </p:nvPr>
        </p:nvSpPr>
        <p:spPr>
          <a:xfrm>
            <a:off x="609600" y="1600200"/>
            <a:ext cx="53544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69" name="PlaceHolder 3"/>
          <p:cNvSpPr>
            <a:spLocks noGrp="1"/>
          </p:cNvSpPr>
          <p:nvPr>
            <p:ph type="body"/>
          </p:nvPr>
        </p:nvSpPr>
        <p:spPr>
          <a:xfrm>
            <a:off x="6232320" y="1600200"/>
            <a:ext cx="53544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70" name="PlaceHolder 4"/>
          <p:cNvSpPr>
            <a:spLocks noGrp="1"/>
          </p:cNvSpPr>
          <p:nvPr>
            <p:ph type="body"/>
          </p:nvPr>
        </p:nvSpPr>
        <p:spPr>
          <a:xfrm>
            <a:off x="6232320" y="3964320"/>
            <a:ext cx="53544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71" name="PlaceHolder 5"/>
          <p:cNvSpPr>
            <a:spLocks noGrp="1"/>
          </p:cNvSpPr>
          <p:nvPr>
            <p:ph type="body"/>
          </p:nvPr>
        </p:nvSpPr>
        <p:spPr>
          <a:xfrm>
            <a:off x="609600" y="3964320"/>
            <a:ext cx="53544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6745615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23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773" name="PlaceHolder 2"/>
          <p:cNvSpPr>
            <a:spLocks noGrp="1"/>
          </p:cNvSpPr>
          <p:nvPr>
            <p:ph type="body"/>
          </p:nvPr>
        </p:nvSpPr>
        <p:spPr>
          <a:xfrm>
            <a:off x="609600" y="1600200"/>
            <a:ext cx="3532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74" name="PlaceHolder 3"/>
          <p:cNvSpPr>
            <a:spLocks noGrp="1"/>
          </p:cNvSpPr>
          <p:nvPr>
            <p:ph type="body"/>
          </p:nvPr>
        </p:nvSpPr>
        <p:spPr>
          <a:xfrm>
            <a:off x="4319520" y="1600200"/>
            <a:ext cx="3532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75" name="PlaceHolder 4"/>
          <p:cNvSpPr>
            <a:spLocks noGrp="1"/>
          </p:cNvSpPr>
          <p:nvPr>
            <p:ph type="body"/>
          </p:nvPr>
        </p:nvSpPr>
        <p:spPr>
          <a:xfrm>
            <a:off x="8029440" y="1600200"/>
            <a:ext cx="3532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76" name="PlaceHolder 5"/>
          <p:cNvSpPr>
            <a:spLocks noGrp="1"/>
          </p:cNvSpPr>
          <p:nvPr>
            <p:ph type="body"/>
          </p:nvPr>
        </p:nvSpPr>
        <p:spPr>
          <a:xfrm>
            <a:off x="8029440" y="3964320"/>
            <a:ext cx="3532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77" name="PlaceHolder 6"/>
          <p:cNvSpPr>
            <a:spLocks noGrp="1"/>
          </p:cNvSpPr>
          <p:nvPr>
            <p:ph type="body"/>
          </p:nvPr>
        </p:nvSpPr>
        <p:spPr>
          <a:xfrm>
            <a:off x="4319520" y="3964320"/>
            <a:ext cx="3532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78" name="PlaceHolder 7"/>
          <p:cNvSpPr>
            <a:spLocks noGrp="1"/>
          </p:cNvSpPr>
          <p:nvPr>
            <p:ph type="body"/>
          </p:nvPr>
        </p:nvSpPr>
        <p:spPr>
          <a:xfrm>
            <a:off x="609600" y="3964320"/>
            <a:ext cx="3532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28789958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627746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23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744" name="PlaceHolder 2"/>
          <p:cNvSpPr>
            <a:spLocks noGrp="1"/>
          </p:cNvSpPr>
          <p:nvPr>
            <p:ph type="subTitle"/>
          </p:nvPr>
        </p:nvSpPr>
        <p:spPr>
          <a:xfrm>
            <a:off x="609600" y="1600200"/>
            <a:ext cx="10972320" cy="45255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ru-RU" sz="4267" b="0" strike="noStrike" spc="-1">
                <a:latin typeface="Arial"/>
              </a:rPr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25165191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23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746" name="PlaceHolder 2"/>
          <p:cNvSpPr>
            <a:spLocks noGrp="1"/>
          </p:cNvSpPr>
          <p:nvPr>
            <p:ph type="body"/>
          </p:nvPr>
        </p:nvSpPr>
        <p:spPr>
          <a:xfrm>
            <a:off x="609600" y="1600200"/>
            <a:ext cx="10972320" cy="452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40153287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23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748" name="PlaceHolder 2"/>
          <p:cNvSpPr>
            <a:spLocks noGrp="1"/>
          </p:cNvSpPr>
          <p:nvPr>
            <p:ph type="body"/>
          </p:nvPr>
        </p:nvSpPr>
        <p:spPr>
          <a:xfrm>
            <a:off x="609600" y="1600200"/>
            <a:ext cx="5354400" cy="452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49" name="PlaceHolder 3"/>
          <p:cNvSpPr>
            <a:spLocks noGrp="1"/>
          </p:cNvSpPr>
          <p:nvPr>
            <p:ph type="body"/>
          </p:nvPr>
        </p:nvSpPr>
        <p:spPr>
          <a:xfrm>
            <a:off x="6232320" y="1600200"/>
            <a:ext cx="5354400" cy="452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15274270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23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66806395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PlaceHolder 1"/>
          <p:cNvSpPr>
            <a:spLocks noGrp="1"/>
          </p:cNvSpPr>
          <p:nvPr>
            <p:ph type="subTitle"/>
          </p:nvPr>
        </p:nvSpPr>
        <p:spPr>
          <a:xfrm>
            <a:off x="609600" y="274680"/>
            <a:ext cx="10972320" cy="52977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ru-RU" sz="4267" b="0" strike="noStrike" spc="-1">
                <a:latin typeface="Arial"/>
              </a:rPr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43185968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Заголовок, 2 маленьких объекта и 1 большой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23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753" name="PlaceHolder 2"/>
          <p:cNvSpPr>
            <a:spLocks noGrp="1"/>
          </p:cNvSpPr>
          <p:nvPr>
            <p:ph type="body"/>
          </p:nvPr>
        </p:nvSpPr>
        <p:spPr>
          <a:xfrm>
            <a:off x="609600" y="1600200"/>
            <a:ext cx="53544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54" name="PlaceHolder 3"/>
          <p:cNvSpPr>
            <a:spLocks noGrp="1"/>
          </p:cNvSpPr>
          <p:nvPr>
            <p:ph type="body"/>
          </p:nvPr>
        </p:nvSpPr>
        <p:spPr>
          <a:xfrm>
            <a:off x="609600" y="3964320"/>
            <a:ext cx="53544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55" name="PlaceHolder 4"/>
          <p:cNvSpPr>
            <a:spLocks noGrp="1"/>
          </p:cNvSpPr>
          <p:nvPr>
            <p:ph type="body"/>
          </p:nvPr>
        </p:nvSpPr>
        <p:spPr>
          <a:xfrm>
            <a:off x="6232320" y="1600200"/>
            <a:ext cx="5354400" cy="452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59799063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23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757" name="PlaceHolder 2"/>
          <p:cNvSpPr>
            <a:spLocks noGrp="1"/>
          </p:cNvSpPr>
          <p:nvPr>
            <p:ph type="body"/>
          </p:nvPr>
        </p:nvSpPr>
        <p:spPr>
          <a:xfrm>
            <a:off x="609600" y="1600200"/>
            <a:ext cx="5354400" cy="452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58" name="PlaceHolder 3"/>
          <p:cNvSpPr>
            <a:spLocks noGrp="1"/>
          </p:cNvSpPr>
          <p:nvPr>
            <p:ph type="body"/>
          </p:nvPr>
        </p:nvSpPr>
        <p:spPr>
          <a:xfrm>
            <a:off x="6232320" y="1600200"/>
            <a:ext cx="53544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59" name="PlaceHolder 4"/>
          <p:cNvSpPr>
            <a:spLocks noGrp="1"/>
          </p:cNvSpPr>
          <p:nvPr>
            <p:ph type="body"/>
          </p:nvPr>
        </p:nvSpPr>
        <p:spPr>
          <a:xfrm>
            <a:off x="6232320" y="3964320"/>
            <a:ext cx="53544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10394302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23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761" name="PlaceHolder 2"/>
          <p:cNvSpPr>
            <a:spLocks noGrp="1"/>
          </p:cNvSpPr>
          <p:nvPr>
            <p:ph type="body"/>
          </p:nvPr>
        </p:nvSpPr>
        <p:spPr>
          <a:xfrm>
            <a:off x="609600" y="1600200"/>
            <a:ext cx="53544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62" name="PlaceHolder 3"/>
          <p:cNvSpPr>
            <a:spLocks noGrp="1"/>
          </p:cNvSpPr>
          <p:nvPr>
            <p:ph type="body"/>
          </p:nvPr>
        </p:nvSpPr>
        <p:spPr>
          <a:xfrm>
            <a:off x="6232320" y="1600200"/>
            <a:ext cx="53544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63" name="PlaceHolder 4"/>
          <p:cNvSpPr>
            <a:spLocks noGrp="1"/>
          </p:cNvSpPr>
          <p:nvPr>
            <p:ph type="body"/>
          </p:nvPr>
        </p:nvSpPr>
        <p:spPr>
          <a:xfrm>
            <a:off x="609600" y="3964320"/>
            <a:ext cx="1097232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664815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23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765" name="PlaceHolder 2"/>
          <p:cNvSpPr>
            <a:spLocks noGrp="1"/>
          </p:cNvSpPr>
          <p:nvPr>
            <p:ph type="body"/>
          </p:nvPr>
        </p:nvSpPr>
        <p:spPr>
          <a:xfrm>
            <a:off x="609600" y="1600200"/>
            <a:ext cx="1097232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66" name="PlaceHolder 3"/>
          <p:cNvSpPr>
            <a:spLocks noGrp="1"/>
          </p:cNvSpPr>
          <p:nvPr>
            <p:ph type="body"/>
          </p:nvPr>
        </p:nvSpPr>
        <p:spPr>
          <a:xfrm>
            <a:off x="609600" y="3964320"/>
            <a:ext cx="1097232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26776103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23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768" name="PlaceHolder 2"/>
          <p:cNvSpPr>
            <a:spLocks noGrp="1"/>
          </p:cNvSpPr>
          <p:nvPr>
            <p:ph type="body"/>
          </p:nvPr>
        </p:nvSpPr>
        <p:spPr>
          <a:xfrm>
            <a:off x="609600" y="1600200"/>
            <a:ext cx="53544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69" name="PlaceHolder 3"/>
          <p:cNvSpPr>
            <a:spLocks noGrp="1"/>
          </p:cNvSpPr>
          <p:nvPr>
            <p:ph type="body"/>
          </p:nvPr>
        </p:nvSpPr>
        <p:spPr>
          <a:xfrm>
            <a:off x="6232320" y="1600200"/>
            <a:ext cx="53544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70" name="PlaceHolder 4"/>
          <p:cNvSpPr>
            <a:spLocks noGrp="1"/>
          </p:cNvSpPr>
          <p:nvPr>
            <p:ph type="body"/>
          </p:nvPr>
        </p:nvSpPr>
        <p:spPr>
          <a:xfrm>
            <a:off x="6232320" y="3964320"/>
            <a:ext cx="53544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71" name="PlaceHolder 5"/>
          <p:cNvSpPr>
            <a:spLocks noGrp="1"/>
          </p:cNvSpPr>
          <p:nvPr>
            <p:ph type="body"/>
          </p:nvPr>
        </p:nvSpPr>
        <p:spPr>
          <a:xfrm>
            <a:off x="609600" y="3964320"/>
            <a:ext cx="53544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44782875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232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24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773" name="PlaceHolder 2"/>
          <p:cNvSpPr>
            <a:spLocks noGrp="1"/>
          </p:cNvSpPr>
          <p:nvPr>
            <p:ph type="body"/>
          </p:nvPr>
        </p:nvSpPr>
        <p:spPr>
          <a:xfrm>
            <a:off x="609600" y="1600200"/>
            <a:ext cx="3532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74" name="PlaceHolder 3"/>
          <p:cNvSpPr>
            <a:spLocks noGrp="1"/>
          </p:cNvSpPr>
          <p:nvPr>
            <p:ph type="body"/>
          </p:nvPr>
        </p:nvSpPr>
        <p:spPr>
          <a:xfrm>
            <a:off x="4319520" y="1600200"/>
            <a:ext cx="3532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75" name="PlaceHolder 4"/>
          <p:cNvSpPr>
            <a:spLocks noGrp="1"/>
          </p:cNvSpPr>
          <p:nvPr>
            <p:ph type="body"/>
          </p:nvPr>
        </p:nvSpPr>
        <p:spPr>
          <a:xfrm>
            <a:off x="8029440" y="1600200"/>
            <a:ext cx="3532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76" name="PlaceHolder 5"/>
          <p:cNvSpPr>
            <a:spLocks noGrp="1"/>
          </p:cNvSpPr>
          <p:nvPr>
            <p:ph type="body"/>
          </p:nvPr>
        </p:nvSpPr>
        <p:spPr>
          <a:xfrm>
            <a:off x="8029440" y="3964320"/>
            <a:ext cx="3532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77" name="PlaceHolder 6"/>
          <p:cNvSpPr>
            <a:spLocks noGrp="1"/>
          </p:cNvSpPr>
          <p:nvPr>
            <p:ph type="body"/>
          </p:nvPr>
        </p:nvSpPr>
        <p:spPr>
          <a:xfrm>
            <a:off x="4319520" y="3964320"/>
            <a:ext cx="3532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778" name="PlaceHolder 7"/>
          <p:cNvSpPr>
            <a:spLocks noGrp="1"/>
          </p:cNvSpPr>
          <p:nvPr>
            <p:ph type="body"/>
          </p:nvPr>
        </p:nvSpPr>
        <p:spPr>
          <a:xfrm>
            <a:off x="609600" y="3964320"/>
            <a:ext cx="3532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/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24831057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65F6A3-97B0-4E08-8C14-66C07FEF940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20.12.2024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FA73DA-B615-4935-A1CE-FE78013D58E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71323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F7B2B0-F10D-48F3-84A1-1851683C009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20.12.2024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E02642-8E14-4939-A2F8-33C55045539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993608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4DFC37-73D5-43E0-9BCB-930D924FC82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20.12.2024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F84A5E-89F2-4948-A4F1-68B6FF92F99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000119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2F7DF5-8C6A-4C47-80E8-E13F2197FD1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20.12.2024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6067C3-DC91-4EF6-BB1C-4EA235431CE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203771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525F7C-8094-4C8D-889C-F9B70FA4BF2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20.12.2024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D0BA7-8289-433B-9CBB-F61E76B134D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4366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DD0D80-A2F7-49CC-AE89-5B26669D8DC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20.12.2024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5C672B-5C86-4857-AB64-1ABEBFD7C25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09968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DEF2D7-58F1-4A06-9278-6655AAD64E4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20.12.2024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724143-BE2B-4826-A0E6-4EAF6856961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84863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E1D7C9-7C46-41F7-B8D6-9DF4D1BCAB9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20.12.2024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AF6959-6C6B-464E-90F5-B6FA5F42FD8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88589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CF71A9-AF70-4078-8FCD-649116A617A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20.12.2024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8B5AF3-791D-4D6B-8D3F-533307B0892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16519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821D9A-1308-4225-9BA8-FCC109AF0C4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20.12.2024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FDDA6A-76DD-4ED1-AAC6-BC5D35DC274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647769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19CBB3-B119-4E54-8559-BF5004F584C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20.12.2024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F75B47-7E82-4A5F-955E-349AF8BE379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845095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65F6A3-97B0-4E08-8C14-66C07FEF940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20.12.2024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FA73DA-B615-4935-A1CE-FE78013D58E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196362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F7B2B0-F10D-48F3-84A1-1851683C009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20.12.2024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E02642-8E14-4939-A2F8-33C55045539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526588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4DFC37-73D5-43E0-9BCB-930D924FC82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20.12.2024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F84A5E-89F2-4948-A4F1-68B6FF92F99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64901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2F7DF5-8C6A-4C47-80E8-E13F2197FD1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20.12.2024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6067C3-DC91-4EF6-BB1C-4EA235431CE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16610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525F7C-8094-4C8D-889C-F9B70FA4BF2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20.12.2024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D0BA7-8289-433B-9CBB-F61E76B134D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659165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DD0D80-A2F7-49CC-AE89-5B26669D8DC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20.12.2024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5C672B-5C86-4857-AB64-1ABEBFD7C25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059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DEF2D7-58F1-4A06-9278-6655AAD64E4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20.12.2024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724143-BE2B-4826-A0E6-4EAF6856961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04257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E1D7C9-7C46-41F7-B8D6-9DF4D1BCAB9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20.12.2024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AF6959-6C6B-464E-90F5-B6FA5F42FD8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441791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CF71A9-AF70-4078-8FCD-649116A617A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20.12.2024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8B5AF3-791D-4D6B-8D3F-533307B0892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836371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821D9A-1308-4225-9BA8-FCC109AF0C4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20.12.2024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FDDA6A-76DD-4ED1-AAC6-BC5D35DC274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768230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19CBB3-B119-4E54-8559-BF5004F584C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20.12.2024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F75B47-7E82-4A5F-955E-349AF8BE379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357275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65F6A3-97B0-4E08-8C14-66C07FEF940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20.12.2024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FA73DA-B615-4935-A1CE-FE78013D58E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5320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F7B2B0-F10D-48F3-84A1-1851683C009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20.12.2024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E02642-8E14-4939-A2F8-33C55045539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85903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4DFC37-73D5-43E0-9BCB-930D924FC82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20.12.2024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F84A5E-89F2-4948-A4F1-68B6FF92F99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17673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2F7DF5-8C6A-4C47-80E8-E13F2197FD1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20.12.2024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6067C3-DC91-4EF6-BB1C-4EA235431CE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76906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525F7C-8094-4C8D-889C-F9B70FA4BF2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20.12.2024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D0BA7-8289-433B-9CBB-F61E76B134D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254898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DD0D80-A2F7-49CC-AE89-5B26669D8DC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20.12.2024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5C672B-5C86-4857-AB64-1ABEBFD7C25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660061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DEF2D7-58F1-4A06-9278-6655AAD64E4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20.12.2024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724143-BE2B-4826-A0E6-4EAF6856961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40345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E1D7C9-7C46-41F7-B8D6-9DF4D1BCAB9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20.12.2024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AF6959-6C6B-464E-90F5-B6FA5F42FD8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020439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CF71A9-AF70-4078-8FCD-649116A617A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20.12.2024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8B5AF3-791D-4D6B-8D3F-533307B0892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31431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821D9A-1308-4225-9BA8-FCC109AF0C4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20.12.2024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FDDA6A-76DD-4ED1-AAC6-BC5D35DC274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227857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19CBB3-B119-4E54-8559-BF5004F584C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20.12.2024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F75B47-7E82-4A5F-955E-349AF8BE379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39457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65F6A3-97B0-4E08-8C14-66C07FEF940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20.12.2024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FA73DA-B615-4935-A1CE-FE78013D58E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812965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F7B2B0-F10D-48F3-84A1-1851683C009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20.12.2024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E02642-8E14-4939-A2F8-33C55045539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229954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4DFC37-73D5-43E0-9BCB-930D924FC82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20.12.2024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F84A5E-89F2-4948-A4F1-68B6FF92F99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860327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2F7DF5-8C6A-4C47-80E8-E13F2197FD1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20.12.2024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6067C3-DC91-4EF6-BB1C-4EA235431CE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169057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525F7C-8094-4C8D-889C-F9B70FA4BF2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20.12.2024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D0BA7-8289-433B-9CBB-F61E76B134D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6069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DD0D80-A2F7-49CC-AE89-5B26669D8DC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20.12.2024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5C672B-5C86-4857-AB64-1ABEBFD7C25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175986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DEF2D7-58F1-4A06-9278-6655AAD64E4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20.12.2024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724143-BE2B-4826-A0E6-4EAF6856961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381123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E1D7C9-7C46-41F7-B8D6-9DF4D1BCAB9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20.12.2024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AF6959-6C6B-464E-90F5-B6FA5F42FD8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638505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CF71A9-AF70-4078-8FCD-649116A617A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20.12.2024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8B5AF3-791D-4D6B-8D3F-533307B0892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201224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821D9A-1308-4225-9BA8-FCC109AF0C4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20.12.2024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FDDA6A-76DD-4ED1-AAC6-BC5D35DC274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08299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19CBB3-B119-4E54-8559-BF5004F584C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20.12.2024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F75B47-7E82-4A5F-955E-349AF8BE379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9771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image" Target="../media/image2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0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95.xml"/><Relationship Id="rId7" Type="http://schemas.openxmlformats.org/officeDocument/2006/relationships/slideLayout" Target="../slideLayouts/slideLayout99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4.xml"/><Relationship Id="rId1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8.xml"/><Relationship Id="rId11" Type="http://schemas.openxmlformats.org/officeDocument/2006/relationships/slideLayout" Target="../slideLayouts/slideLayout103.xml"/><Relationship Id="rId5" Type="http://schemas.openxmlformats.org/officeDocument/2006/relationships/slideLayout" Target="../slideLayouts/slideLayout97.xml"/><Relationship Id="rId10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96.xml"/><Relationship Id="rId9" Type="http://schemas.openxmlformats.org/officeDocument/2006/relationships/slideLayout" Target="../slideLayouts/slideLayout10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1633" tIns="40818" rIns="81633" bIns="408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1633" tIns="40818" rIns="81633" bIns="408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1" y="6356352"/>
            <a:ext cx="2844800" cy="365125"/>
          </a:xfrm>
          <a:prstGeom prst="rect">
            <a:avLst/>
          </a:prstGeom>
        </p:spPr>
        <p:txBody>
          <a:bodyPr vert="horz" lIns="81633" tIns="40818" rIns="81633" bIns="40818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68F610A-76E5-42B5-887A-6FA81B9A30B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20.12.2024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81633" tIns="40818" rIns="81633" bIns="40818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3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81633" tIns="40818" rIns="81633" bIns="40818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BC122BA-4C5C-4491-A08D-C4920A45C1F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188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5pPr>
      <a:lvl6pPr marL="544202" algn="ctr" rtl="0" eaLnBrk="1" fontAlgn="base" hangingPunct="1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6pPr>
      <a:lvl7pPr marL="1088403" algn="ctr" rtl="0" eaLnBrk="1" fontAlgn="base" hangingPunct="1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7pPr>
      <a:lvl8pPr marL="1632606" algn="ctr" rtl="0" eaLnBrk="1" fontAlgn="base" hangingPunct="1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8pPr>
      <a:lvl9pPr marL="2176808" algn="ctr" rtl="0" eaLnBrk="1" fontAlgn="base" hangingPunct="1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9pPr>
    </p:titleStyle>
    <p:bodyStyle>
      <a:lvl1pPr marL="408152" indent="-408152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84329" indent="-340126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505" indent="-272101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4707" indent="-272101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8909" indent="-272101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3112" indent="-272101" algn="l" defTabSz="108840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7314" indent="-272101" algn="l" defTabSz="108840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1515" indent="-272101" algn="l" defTabSz="108840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5716" indent="-272101" algn="l" defTabSz="108840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840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202" algn="l" defTabSz="108840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403" algn="l" defTabSz="108840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606" algn="l" defTabSz="108840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6808" algn="l" defTabSz="108840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1011" algn="l" defTabSz="108840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5213" algn="l" defTabSz="108840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9415" algn="l" defTabSz="108840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3618" algn="l" defTabSz="108840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2320" cy="1142640"/>
          </a:xfrm>
          <a:prstGeom prst="rect">
            <a:avLst/>
          </a:prstGeom>
        </p:spPr>
        <p:txBody>
          <a:bodyPr lIns="121909" tIns="60954" rIns="121909" bIns="60954" anchor="ctr"/>
          <a:lstStyle/>
          <a:p>
            <a:pPr algn="ctr">
              <a:lnSpc>
                <a:spcPct val="100000"/>
              </a:lnSpc>
            </a:pPr>
            <a:r>
              <a:rPr lang="ru-RU" sz="5900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739" name="PlaceHolder 2"/>
          <p:cNvSpPr>
            <a:spLocks noGrp="1"/>
          </p:cNvSpPr>
          <p:nvPr>
            <p:ph type="dt"/>
          </p:nvPr>
        </p:nvSpPr>
        <p:spPr>
          <a:xfrm>
            <a:off x="609601" y="6356520"/>
            <a:ext cx="2844480" cy="364680"/>
          </a:xfrm>
          <a:prstGeom prst="rect">
            <a:avLst/>
          </a:prstGeom>
        </p:spPr>
        <p:txBody>
          <a:bodyPr lIns="121909" tIns="60954" rIns="121909" bIns="60954" anchor="ctr"/>
          <a:lstStyle/>
          <a:p>
            <a:pPr defTabSz="1219088"/>
            <a:endParaRPr lang="ru-RU" sz="1600" spc="-1">
              <a:solidFill>
                <a:prstClr val="black"/>
              </a:solidFill>
              <a:latin typeface="Times New Roman"/>
              <a:cs typeface="Arial" charset="0"/>
            </a:endParaRPr>
          </a:p>
        </p:txBody>
      </p:sp>
      <p:sp>
        <p:nvSpPr>
          <p:cNvPr id="740" name="PlaceHolder 3"/>
          <p:cNvSpPr>
            <a:spLocks noGrp="1"/>
          </p:cNvSpPr>
          <p:nvPr>
            <p:ph type="ftr"/>
          </p:nvPr>
        </p:nvSpPr>
        <p:spPr>
          <a:xfrm>
            <a:off x="4165440" y="6356520"/>
            <a:ext cx="3860160" cy="364680"/>
          </a:xfrm>
          <a:prstGeom prst="rect">
            <a:avLst/>
          </a:prstGeom>
        </p:spPr>
        <p:txBody>
          <a:bodyPr lIns="121909" tIns="60954" rIns="121909" bIns="60954" anchor="ctr"/>
          <a:lstStyle/>
          <a:p>
            <a:pPr defTabSz="1219088"/>
            <a:endParaRPr lang="ru-RU" sz="3200" spc="-1">
              <a:solidFill>
                <a:prstClr val="black"/>
              </a:solidFill>
              <a:latin typeface="Times New Roman"/>
              <a:cs typeface="Arial" charset="0"/>
            </a:endParaRPr>
          </a:p>
        </p:txBody>
      </p:sp>
      <p:sp>
        <p:nvSpPr>
          <p:cNvPr id="741" name="PlaceHolder 4"/>
          <p:cNvSpPr>
            <a:spLocks noGrp="1"/>
          </p:cNvSpPr>
          <p:nvPr>
            <p:ph type="sldNum"/>
          </p:nvPr>
        </p:nvSpPr>
        <p:spPr>
          <a:xfrm>
            <a:off x="8737440" y="6356520"/>
            <a:ext cx="2844480" cy="364680"/>
          </a:xfrm>
          <a:prstGeom prst="rect">
            <a:avLst/>
          </a:prstGeom>
        </p:spPr>
        <p:txBody>
          <a:bodyPr lIns="121909" tIns="60954" rIns="121909" bIns="60954" anchor="ctr"/>
          <a:lstStyle/>
          <a:p>
            <a:pPr algn="r" defTabSz="1219088"/>
            <a:fld id="{E704CC9B-E918-4F6D-B2BC-A6CAEB6B7B0C}" type="slidenum">
              <a:rPr lang="ru-RU" sz="1600" spc="-1" smtClean="0">
                <a:solidFill>
                  <a:srgbClr val="8B8B8B"/>
                </a:solidFill>
                <a:latin typeface="Calibri"/>
                <a:cs typeface="Arial" charset="0"/>
              </a:rPr>
              <a:pPr algn="r" defTabSz="1219088"/>
              <a:t>‹#›</a:t>
            </a:fld>
            <a:endParaRPr lang="ru-RU" sz="1600" spc="-1">
              <a:solidFill>
                <a:prstClr val="black"/>
              </a:solidFill>
              <a:latin typeface="Times New Roman"/>
              <a:cs typeface="Arial" charset="0"/>
            </a:endParaRPr>
          </a:p>
        </p:txBody>
      </p:sp>
      <p:sp>
        <p:nvSpPr>
          <p:cNvPr id="742" name="PlaceHolder 5"/>
          <p:cNvSpPr>
            <a:spLocks noGrp="1"/>
          </p:cNvSpPr>
          <p:nvPr>
            <p:ph type="body"/>
          </p:nvPr>
        </p:nvSpPr>
        <p:spPr>
          <a:xfrm>
            <a:off x="609600" y="1604521"/>
            <a:ext cx="1097232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4300" b="0" strike="noStrike" spc="-1">
                <a:solidFill>
                  <a:srgbClr val="000000"/>
                </a:solidFill>
                <a:latin typeface="Calibri"/>
              </a:rPr>
              <a:t>Click to edit the outline text format</a:t>
            </a:r>
          </a:p>
          <a:p>
            <a:pPr marL="1151894" lvl="1" indent="-431960">
              <a:spcBef>
                <a:spcPts val="1512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3200" b="0" strike="noStrike" spc="-1">
                <a:solidFill>
                  <a:srgbClr val="000000"/>
                </a:solidFill>
                <a:latin typeface="Calibri"/>
              </a:rPr>
              <a:t>Second Outline Level</a:t>
            </a:r>
          </a:p>
          <a:p>
            <a:pPr marL="1727842" lvl="2" indent="-383965">
              <a:spcBef>
                <a:spcPts val="113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700" b="0" strike="noStrike" spc="-1">
                <a:solidFill>
                  <a:srgbClr val="000000"/>
                </a:solidFill>
                <a:latin typeface="Calibri"/>
              </a:rPr>
              <a:t>Third Outline Level</a:t>
            </a:r>
          </a:p>
          <a:p>
            <a:pPr marL="2303789" lvl="3" indent="-287974">
              <a:spcBef>
                <a:spcPts val="756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700" b="0" strike="noStrike" spc="-1">
                <a:solidFill>
                  <a:srgbClr val="000000"/>
                </a:solidFill>
                <a:latin typeface="Calibri"/>
              </a:rPr>
              <a:t>Fourth Outline Level</a:t>
            </a:r>
          </a:p>
          <a:p>
            <a:pPr marL="2879736" lvl="4" indent="-287974">
              <a:spcBef>
                <a:spcPts val="37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700" b="0" strike="noStrike" spc="-1">
                <a:solidFill>
                  <a:srgbClr val="000000"/>
                </a:solidFill>
                <a:latin typeface="Calibri"/>
              </a:rPr>
              <a:t>Fifth Outline Level</a:t>
            </a:r>
          </a:p>
          <a:p>
            <a:pPr marL="3455683" lvl="5" indent="-287974">
              <a:spcBef>
                <a:spcPts val="37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700" b="0" strike="noStrike" spc="-1">
                <a:solidFill>
                  <a:srgbClr val="000000"/>
                </a:solidFill>
                <a:latin typeface="Calibri"/>
              </a:rPr>
              <a:t>Sixth Outline Level</a:t>
            </a:r>
          </a:p>
          <a:p>
            <a:pPr marL="4031630" lvl="6" indent="-287974">
              <a:spcBef>
                <a:spcPts val="37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700" b="0" strike="noStrike" spc="-1">
                <a:solidFill>
                  <a:srgbClr val="000000"/>
                </a:solidFill>
                <a:latin typeface="Calibri"/>
              </a:rPr>
              <a:t>Seventh Outline Level</a:t>
            </a:r>
          </a:p>
        </p:txBody>
      </p:sp>
    </p:spTree>
    <p:extLst>
      <p:ext uri="{BB962C8B-B14F-4D97-AF65-F5344CB8AC3E}">
        <p14:creationId xmlns:p14="http://schemas.microsoft.com/office/powerpoint/2010/main" val="254137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hf hdr="0" ftr="0" dt="0"/>
  <p:txStyles>
    <p:titleStyle/>
    <p:bodyStyle>
      <a:lvl1pPr marL="575986" indent="-431989">
        <a:spcBef>
          <a:spcPts val="1889"/>
        </a:spcBef>
        <a:buClr>
          <a:srgbClr val="000000"/>
        </a:buClr>
        <a:buSzPct val="45000"/>
        <a:buFont typeface="Wingdings" charset="2"/>
        <a:buChar char=""/>
        <a:defRPr/>
      </a:lvl1pPr>
    </p:bodyStyle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2320" cy="1142640"/>
          </a:xfrm>
          <a:prstGeom prst="rect">
            <a:avLst/>
          </a:prstGeom>
        </p:spPr>
        <p:txBody>
          <a:bodyPr lIns="91434" tIns="45717" rIns="91434" bIns="45717" anchor="ctr"/>
          <a:lstStyle/>
          <a:p>
            <a:pPr algn="ctr">
              <a:lnSpc>
                <a:spcPct val="100000"/>
              </a:lnSpc>
            </a:pPr>
            <a:r>
              <a:rPr lang="ru-RU" sz="5867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739" name="PlaceHolder 2"/>
          <p:cNvSpPr>
            <a:spLocks noGrp="1"/>
          </p:cNvSpPr>
          <p:nvPr>
            <p:ph type="dt"/>
          </p:nvPr>
        </p:nvSpPr>
        <p:spPr>
          <a:xfrm>
            <a:off x="609601" y="6356520"/>
            <a:ext cx="2844480" cy="364680"/>
          </a:xfrm>
          <a:prstGeom prst="rect">
            <a:avLst/>
          </a:prstGeom>
        </p:spPr>
        <p:txBody>
          <a:bodyPr lIns="91434" tIns="45717" rIns="91434" bIns="45717" anchor="ctr"/>
          <a:lstStyle/>
          <a:p>
            <a:pPr defTabSz="1219088"/>
            <a:endParaRPr lang="ru-RU" sz="1600" spc="-1">
              <a:solidFill>
                <a:prstClr val="black"/>
              </a:solidFill>
              <a:latin typeface="Times New Roman"/>
              <a:cs typeface="Arial" charset="0"/>
            </a:endParaRPr>
          </a:p>
        </p:txBody>
      </p:sp>
      <p:sp>
        <p:nvSpPr>
          <p:cNvPr id="740" name="PlaceHolder 3"/>
          <p:cNvSpPr>
            <a:spLocks noGrp="1"/>
          </p:cNvSpPr>
          <p:nvPr>
            <p:ph type="ftr"/>
          </p:nvPr>
        </p:nvSpPr>
        <p:spPr>
          <a:xfrm>
            <a:off x="4165440" y="6356520"/>
            <a:ext cx="3860160" cy="364680"/>
          </a:xfrm>
          <a:prstGeom prst="rect">
            <a:avLst/>
          </a:prstGeom>
        </p:spPr>
        <p:txBody>
          <a:bodyPr lIns="91434" tIns="45717" rIns="91434" bIns="45717" anchor="ctr"/>
          <a:lstStyle/>
          <a:p>
            <a:pPr defTabSz="1219088"/>
            <a:endParaRPr lang="ru-RU" sz="3200" spc="-1">
              <a:solidFill>
                <a:prstClr val="black"/>
              </a:solidFill>
              <a:latin typeface="Times New Roman"/>
              <a:cs typeface="Arial" charset="0"/>
            </a:endParaRPr>
          </a:p>
        </p:txBody>
      </p:sp>
      <p:sp>
        <p:nvSpPr>
          <p:cNvPr id="741" name="PlaceHolder 4"/>
          <p:cNvSpPr>
            <a:spLocks noGrp="1"/>
          </p:cNvSpPr>
          <p:nvPr>
            <p:ph type="sldNum"/>
          </p:nvPr>
        </p:nvSpPr>
        <p:spPr>
          <a:xfrm>
            <a:off x="8737440" y="6356520"/>
            <a:ext cx="2844480" cy="364680"/>
          </a:xfrm>
          <a:prstGeom prst="rect">
            <a:avLst/>
          </a:prstGeom>
        </p:spPr>
        <p:txBody>
          <a:bodyPr lIns="91434" tIns="45717" rIns="91434" bIns="45717" anchor="ctr"/>
          <a:lstStyle/>
          <a:p>
            <a:pPr algn="r" defTabSz="1219088"/>
            <a:fld id="{E704CC9B-E918-4F6D-B2BC-A6CAEB6B7B0C}" type="slidenum">
              <a:rPr lang="ru-RU" sz="1600" spc="-1" smtClean="0">
                <a:solidFill>
                  <a:srgbClr val="8B8B8B"/>
                </a:solidFill>
                <a:latin typeface="Calibri"/>
                <a:cs typeface="Arial" charset="0"/>
              </a:rPr>
              <a:pPr algn="r" defTabSz="1219088"/>
              <a:t>‹#›</a:t>
            </a:fld>
            <a:endParaRPr lang="ru-RU" sz="1600" spc="-1">
              <a:solidFill>
                <a:prstClr val="black"/>
              </a:solidFill>
              <a:latin typeface="Times New Roman"/>
              <a:cs typeface="Arial" charset="0"/>
            </a:endParaRPr>
          </a:p>
        </p:txBody>
      </p:sp>
      <p:sp>
        <p:nvSpPr>
          <p:cNvPr id="742" name="PlaceHolder 5"/>
          <p:cNvSpPr>
            <a:spLocks noGrp="1"/>
          </p:cNvSpPr>
          <p:nvPr>
            <p:ph type="body"/>
          </p:nvPr>
        </p:nvSpPr>
        <p:spPr>
          <a:xfrm>
            <a:off x="609600" y="1604521"/>
            <a:ext cx="1097232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Click to edit the outline text format</a:t>
            </a:r>
          </a:p>
          <a:p>
            <a:pPr marL="1151894" lvl="1" indent="-431960">
              <a:spcBef>
                <a:spcPts val="1512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3200" b="0" strike="noStrike" spc="-1">
                <a:solidFill>
                  <a:srgbClr val="000000"/>
                </a:solidFill>
                <a:latin typeface="Calibri"/>
              </a:rPr>
              <a:t>Second Outline Level</a:t>
            </a:r>
          </a:p>
          <a:p>
            <a:pPr marL="1727842" lvl="2" indent="-383965">
              <a:spcBef>
                <a:spcPts val="113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667" b="0" strike="noStrike" spc="-1">
                <a:solidFill>
                  <a:srgbClr val="000000"/>
                </a:solidFill>
                <a:latin typeface="Calibri"/>
              </a:rPr>
              <a:t>Third Outline Level</a:t>
            </a:r>
          </a:p>
          <a:p>
            <a:pPr marL="2303789" lvl="3" indent="-287974">
              <a:spcBef>
                <a:spcPts val="756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667" b="0" strike="noStrike" spc="-1">
                <a:solidFill>
                  <a:srgbClr val="000000"/>
                </a:solidFill>
                <a:latin typeface="Calibri"/>
              </a:rPr>
              <a:t>Fourth Outline Level</a:t>
            </a:r>
          </a:p>
          <a:p>
            <a:pPr marL="2879736" lvl="4" indent="-287974">
              <a:spcBef>
                <a:spcPts val="37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667" b="0" strike="noStrike" spc="-1">
                <a:solidFill>
                  <a:srgbClr val="000000"/>
                </a:solidFill>
                <a:latin typeface="Calibri"/>
              </a:rPr>
              <a:t>Fifth Outline Level</a:t>
            </a:r>
          </a:p>
          <a:p>
            <a:pPr marL="3455683" lvl="5" indent="-287974">
              <a:spcBef>
                <a:spcPts val="37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667" b="0" strike="noStrike" spc="-1">
                <a:solidFill>
                  <a:srgbClr val="000000"/>
                </a:solidFill>
                <a:latin typeface="Calibri"/>
              </a:rPr>
              <a:t>Sixth Outline Level</a:t>
            </a:r>
          </a:p>
          <a:p>
            <a:pPr marL="4031630" lvl="6" indent="-287974">
              <a:spcBef>
                <a:spcPts val="37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667" b="0" strike="noStrike" spc="-1">
                <a:solidFill>
                  <a:srgbClr val="000000"/>
                </a:solidFill>
                <a:latin typeface="Calibri"/>
              </a:rPr>
              <a:t>Seventh Outline Level</a:t>
            </a:r>
          </a:p>
        </p:txBody>
      </p:sp>
    </p:spTree>
    <p:extLst>
      <p:ext uri="{BB962C8B-B14F-4D97-AF65-F5344CB8AC3E}">
        <p14:creationId xmlns:p14="http://schemas.microsoft.com/office/powerpoint/2010/main" val="657806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</p:sldLayoutIdLst>
  <p:hf hdr="0" ftr="0" dt="0"/>
  <p:txStyles>
    <p:titleStyle/>
    <p:bodyStyle>
      <a:lvl1pPr marL="575986" indent="-431989">
        <a:spcBef>
          <a:spcPts val="1889"/>
        </a:spcBef>
        <a:buClr>
          <a:srgbClr val="000000"/>
        </a:buClr>
        <a:buSzPct val="45000"/>
        <a:buFont typeface="Wingdings" charset="2"/>
        <a:buChar char=""/>
        <a:defRPr/>
      </a:lvl1pPr>
    </p:bodyStyle>
    <p:otherStyle/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PlaceHolder 1"/>
          <p:cNvSpPr>
            <a:spLocks noGrp="1"/>
          </p:cNvSpPr>
          <p:nvPr>
            <p:ph type="title"/>
          </p:nvPr>
        </p:nvSpPr>
        <p:spPr>
          <a:xfrm>
            <a:off x="609600" y="274680"/>
            <a:ext cx="10972320" cy="1142640"/>
          </a:xfrm>
          <a:prstGeom prst="rect">
            <a:avLst/>
          </a:prstGeom>
        </p:spPr>
        <p:txBody>
          <a:bodyPr lIns="91434" tIns="45717" rIns="91434" bIns="45717" anchor="ctr"/>
          <a:lstStyle/>
          <a:p>
            <a:pPr algn="ctr">
              <a:lnSpc>
                <a:spcPct val="100000"/>
              </a:lnSpc>
            </a:pPr>
            <a:r>
              <a:rPr lang="ru-RU" sz="5867" b="0" strike="noStrike" spc="-1">
                <a:solidFill>
                  <a:srgbClr val="000000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739" name="PlaceHolder 2"/>
          <p:cNvSpPr>
            <a:spLocks noGrp="1"/>
          </p:cNvSpPr>
          <p:nvPr>
            <p:ph type="dt"/>
          </p:nvPr>
        </p:nvSpPr>
        <p:spPr>
          <a:xfrm>
            <a:off x="609601" y="6356520"/>
            <a:ext cx="2844480" cy="364680"/>
          </a:xfrm>
          <a:prstGeom prst="rect">
            <a:avLst/>
          </a:prstGeom>
        </p:spPr>
        <p:txBody>
          <a:bodyPr lIns="91434" tIns="45717" rIns="91434" bIns="45717" anchor="ctr"/>
          <a:lstStyle/>
          <a:p>
            <a:pPr defTabSz="1219088"/>
            <a:endParaRPr lang="ru-RU" sz="1600" spc="-1">
              <a:solidFill>
                <a:prstClr val="black"/>
              </a:solidFill>
              <a:latin typeface="Times New Roman"/>
              <a:cs typeface="Arial" charset="0"/>
            </a:endParaRPr>
          </a:p>
        </p:txBody>
      </p:sp>
      <p:sp>
        <p:nvSpPr>
          <p:cNvPr id="740" name="PlaceHolder 3"/>
          <p:cNvSpPr>
            <a:spLocks noGrp="1"/>
          </p:cNvSpPr>
          <p:nvPr>
            <p:ph type="ftr"/>
          </p:nvPr>
        </p:nvSpPr>
        <p:spPr>
          <a:xfrm>
            <a:off x="4165440" y="6356520"/>
            <a:ext cx="3860160" cy="364680"/>
          </a:xfrm>
          <a:prstGeom prst="rect">
            <a:avLst/>
          </a:prstGeom>
        </p:spPr>
        <p:txBody>
          <a:bodyPr lIns="91434" tIns="45717" rIns="91434" bIns="45717" anchor="ctr"/>
          <a:lstStyle/>
          <a:p>
            <a:pPr defTabSz="1219088"/>
            <a:endParaRPr lang="ru-RU" sz="3200" spc="-1">
              <a:solidFill>
                <a:prstClr val="black"/>
              </a:solidFill>
              <a:latin typeface="Times New Roman"/>
              <a:cs typeface="Arial" charset="0"/>
            </a:endParaRPr>
          </a:p>
        </p:txBody>
      </p:sp>
      <p:sp>
        <p:nvSpPr>
          <p:cNvPr id="741" name="PlaceHolder 4"/>
          <p:cNvSpPr>
            <a:spLocks noGrp="1"/>
          </p:cNvSpPr>
          <p:nvPr>
            <p:ph type="sldNum"/>
          </p:nvPr>
        </p:nvSpPr>
        <p:spPr>
          <a:xfrm>
            <a:off x="8737440" y="6356520"/>
            <a:ext cx="2844480" cy="364680"/>
          </a:xfrm>
          <a:prstGeom prst="rect">
            <a:avLst/>
          </a:prstGeom>
        </p:spPr>
        <p:txBody>
          <a:bodyPr lIns="91434" tIns="45717" rIns="91434" bIns="45717" anchor="ctr"/>
          <a:lstStyle/>
          <a:p>
            <a:pPr algn="r" defTabSz="1219088"/>
            <a:fld id="{E704CC9B-E918-4F6D-B2BC-A6CAEB6B7B0C}" type="slidenum">
              <a:rPr lang="ru-RU" sz="1600" spc="-1" smtClean="0">
                <a:solidFill>
                  <a:srgbClr val="8B8B8B"/>
                </a:solidFill>
                <a:latin typeface="Calibri"/>
                <a:cs typeface="Arial" charset="0"/>
              </a:rPr>
              <a:pPr algn="r" defTabSz="1219088"/>
              <a:t>‹#›</a:t>
            </a:fld>
            <a:endParaRPr lang="ru-RU" sz="1600" spc="-1">
              <a:solidFill>
                <a:prstClr val="black"/>
              </a:solidFill>
              <a:latin typeface="Times New Roman"/>
              <a:cs typeface="Arial" charset="0"/>
            </a:endParaRPr>
          </a:p>
        </p:txBody>
      </p:sp>
      <p:sp>
        <p:nvSpPr>
          <p:cNvPr id="742" name="PlaceHolder 5"/>
          <p:cNvSpPr>
            <a:spLocks noGrp="1"/>
          </p:cNvSpPr>
          <p:nvPr>
            <p:ph type="body"/>
          </p:nvPr>
        </p:nvSpPr>
        <p:spPr>
          <a:xfrm>
            <a:off x="609600" y="1604521"/>
            <a:ext cx="1097232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4267" b="0" strike="noStrike" spc="-1">
                <a:solidFill>
                  <a:srgbClr val="000000"/>
                </a:solidFill>
                <a:latin typeface="Calibri"/>
              </a:rPr>
              <a:t>Click to edit the outline text format</a:t>
            </a:r>
          </a:p>
          <a:p>
            <a:pPr marL="1151894" lvl="1" indent="-431960">
              <a:spcBef>
                <a:spcPts val="1512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3200" b="0" strike="noStrike" spc="-1">
                <a:solidFill>
                  <a:srgbClr val="000000"/>
                </a:solidFill>
                <a:latin typeface="Calibri"/>
              </a:rPr>
              <a:t>Second Outline Level</a:t>
            </a:r>
          </a:p>
          <a:p>
            <a:pPr marL="1727842" lvl="2" indent="-383965">
              <a:spcBef>
                <a:spcPts val="113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667" b="0" strike="noStrike" spc="-1">
                <a:solidFill>
                  <a:srgbClr val="000000"/>
                </a:solidFill>
                <a:latin typeface="Calibri"/>
              </a:rPr>
              <a:t>Third Outline Level</a:t>
            </a:r>
          </a:p>
          <a:p>
            <a:pPr marL="2303789" lvl="3" indent="-287974">
              <a:spcBef>
                <a:spcPts val="756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667" b="0" strike="noStrike" spc="-1">
                <a:solidFill>
                  <a:srgbClr val="000000"/>
                </a:solidFill>
                <a:latin typeface="Calibri"/>
              </a:rPr>
              <a:t>Fourth Outline Level</a:t>
            </a:r>
          </a:p>
          <a:p>
            <a:pPr marL="2879736" lvl="4" indent="-287974">
              <a:spcBef>
                <a:spcPts val="37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667" b="0" strike="noStrike" spc="-1">
                <a:solidFill>
                  <a:srgbClr val="000000"/>
                </a:solidFill>
                <a:latin typeface="Calibri"/>
              </a:rPr>
              <a:t>Fifth Outline Level</a:t>
            </a:r>
          </a:p>
          <a:p>
            <a:pPr marL="3455683" lvl="5" indent="-287974">
              <a:spcBef>
                <a:spcPts val="37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667" b="0" strike="noStrike" spc="-1">
                <a:solidFill>
                  <a:srgbClr val="000000"/>
                </a:solidFill>
                <a:latin typeface="Calibri"/>
              </a:rPr>
              <a:t>Sixth Outline Level</a:t>
            </a:r>
          </a:p>
          <a:p>
            <a:pPr marL="4031630" lvl="6" indent="-287974">
              <a:spcBef>
                <a:spcPts val="37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667" b="0" strike="noStrike" spc="-1">
                <a:solidFill>
                  <a:srgbClr val="000000"/>
                </a:solidFill>
                <a:latin typeface="Calibri"/>
              </a:rPr>
              <a:t>Seventh Outline Level</a:t>
            </a:r>
          </a:p>
        </p:txBody>
      </p:sp>
    </p:spTree>
    <p:extLst>
      <p:ext uri="{BB962C8B-B14F-4D97-AF65-F5344CB8AC3E}">
        <p14:creationId xmlns:p14="http://schemas.microsoft.com/office/powerpoint/2010/main" val="1228730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</p:sldLayoutIdLst>
  <p:hf hdr="0" ftr="0" dt="0"/>
  <p:txStyles>
    <p:titleStyle/>
    <p:bodyStyle>
      <a:lvl1pPr marL="575986" indent="-431989">
        <a:spcBef>
          <a:spcPts val="1889"/>
        </a:spcBef>
        <a:buClr>
          <a:srgbClr val="000000"/>
        </a:buClr>
        <a:buSzPct val="45000"/>
        <a:buFont typeface="Wingdings" charset="2"/>
        <a:buChar char=""/>
        <a:defRPr/>
      </a:lvl1pPr>
    </p:bodyStyle>
    <p:otherStyle/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14400">
              <a:defRPr/>
            </a:pPr>
            <a:fld id="{A1EBF409-3BB3-4D61-BFB0-B411E7B29D9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00">
                <a:defRPr/>
              </a:pPr>
              <a:t>20.12.2024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14400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14400">
              <a:defRPr/>
            </a:pPr>
            <a:fld id="{3944EBF8-6628-47AD-935A-F8C48248A82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00"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9470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14400">
              <a:defRPr/>
            </a:pPr>
            <a:fld id="{A1EBF409-3BB3-4D61-BFB0-B411E7B29D9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00">
                <a:defRPr/>
              </a:pPr>
              <a:t>20.12.2024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14400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14400">
              <a:defRPr/>
            </a:pPr>
            <a:fld id="{3944EBF8-6628-47AD-935A-F8C48248A82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00"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0813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14400">
              <a:defRPr/>
            </a:pPr>
            <a:fld id="{A1EBF409-3BB3-4D61-BFB0-B411E7B29D9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00">
                <a:defRPr/>
              </a:pPr>
              <a:t>20.12.2024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14400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14400">
              <a:defRPr/>
            </a:pPr>
            <a:fld id="{3944EBF8-6628-47AD-935A-F8C48248A82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00"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1554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14400">
              <a:defRPr/>
            </a:pPr>
            <a:fld id="{A1EBF409-3BB3-4D61-BFB0-B411E7B29D9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00">
                <a:defRPr/>
              </a:pPr>
              <a:t>20.12.2024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14400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14400">
              <a:defRPr/>
            </a:pPr>
            <a:fld id="{3944EBF8-6628-47AD-935A-F8C48248A82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00"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488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image" Target="../media/image15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4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5614" y="3965864"/>
            <a:ext cx="5399193" cy="2766701"/>
          </a:xfrm>
          <a:prstGeom prst="rect">
            <a:avLst/>
          </a:prstGeom>
        </p:spPr>
      </p:pic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674052" y="268434"/>
            <a:ext cx="11517948" cy="355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234" tIns="45611" rIns="91234" bIns="45611">
            <a:spAutoFit/>
          </a:bodyPr>
          <a:lstStyle>
            <a:lvl1pPr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9pPr>
          </a:lstStyle>
          <a:p>
            <a:pPr algn="ctr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ЗДРАВООХРАНЕНИЯ РЕСПУБЛИКИ БАШКОРТОСТАН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87347" y="1176267"/>
            <a:ext cx="1511775" cy="1666572"/>
          </a:xfrm>
          <a:prstGeom prst="rect">
            <a:avLst/>
          </a:prstGeom>
        </p:spPr>
      </p:pic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6288025" y="5349215"/>
            <a:ext cx="5266783" cy="830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234" tIns="45611" rIns="91234" bIns="45611">
            <a:spAutoFit/>
          </a:bodyPr>
          <a:lstStyle>
            <a:lvl1pPr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Главный врач ГБУЗ РКПЦ МИНЗДРАВА РБ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Главный внештатный специалист психотерапевт Министерства здравоохранения РБ </a:t>
            </a:r>
          </a:p>
        </p:txBody>
      </p:sp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901018" y="1851802"/>
            <a:ext cx="10222473" cy="181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234" tIns="45611" rIns="91234" bIns="45611">
            <a:spAutoFit/>
          </a:bodyPr>
          <a:lstStyle>
            <a:lvl1pPr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психотерапевтической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психологической помощи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несовершеннолетним с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аутоагрессивными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тенденциями 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sz="2800" b="1" dirty="0">
              <a:solidFill>
                <a:srgbClr val="002060"/>
              </a:solidFill>
              <a:latin typeface="Arial" charset="0"/>
            </a:endParaRPr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6155614" y="4165576"/>
            <a:ext cx="5399193" cy="748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234" tIns="45611" rIns="91234" bIns="45611">
            <a:spAutoFit/>
          </a:bodyPr>
          <a:lstStyle>
            <a:lvl1pPr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1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Тулбаева</a:t>
            </a:r>
            <a:r>
              <a:rPr lang="ru-RU" sz="2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Наталья </a:t>
            </a:r>
            <a:r>
              <a:rPr lang="ru-RU" sz="21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Рифовна</a:t>
            </a:r>
            <a:endParaRPr lang="ru-RU" sz="21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8446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588" y="147891"/>
            <a:ext cx="12192000" cy="503960"/>
          </a:xfrm>
        </p:spPr>
        <p:txBody>
          <a:bodyPr/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Актуальные вызовы психическому здоровью и психологическому благополучию 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E02642-8E14-4939-A2F8-33C55045539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44442" y="1227355"/>
            <a:ext cx="5178584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1.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Недостаточная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сформированность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приоритета здоровья и ЗОЖ в системе ценностей человека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44441" y="2361101"/>
            <a:ext cx="5178585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Недостаточный уровень индивидуально-психологической грамотности и педагогической культуры большей части населения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4440" y="3494847"/>
            <a:ext cx="5178585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Повышение уровня стрессовой нагрузки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ситуации индивидуально-психологической неопределенности и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хронификации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стрессового воздействия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44440" y="4650961"/>
            <a:ext cx="5178585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Недостаточный учет долгосрочного вклада пандемии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COVID-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 и ее последствий для психического здоровья населения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44439" y="5768565"/>
            <a:ext cx="5178585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Повышение уровня индивидуально-психологической тревожности населения в период СВО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391747" y="1245750"/>
            <a:ext cx="5522613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Примитивные траектории индивидуального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совладания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наносящие вред здоровью и жизни: прием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психоактивных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веществ, алкоголизация,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табакокурение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новые формы цифровых зависимостей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391745" y="2358959"/>
            <a:ext cx="5522613" cy="7176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 Недостаточное нормативное  регулирование рисков цифровой зависимости (особенно у детей и подростков)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391744" y="3275384"/>
            <a:ext cx="5522613" cy="12508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8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Неконтролируемые агрессивные маркетинговые стратегии цифровой индустрии по продвижению многочисленных форматов программных продуктов и новых видов цифровых устройств (особенно в детской и молодежной среде)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391747" y="4672089"/>
            <a:ext cx="5593532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9. Отсутствие эффективных программ профилактики, предупреждения и реабилитации традиционных и новых форм зависимостей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391747" y="5732306"/>
            <a:ext cx="5593532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10. Недостаточное осознание рисков и невысокая компетентность у родителей и учителей в вопросах предупреждения  и профилактики деструктивных по отношению к своему здоровью форм поведения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19629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5082"/>
            <a:ext cx="12192000" cy="1143000"/>
          </a:xfrm>
        </p:spPr>
        <p:txBody>
          <a:bodyPr/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Риски цифровой социализации, развития когнитивной и эмоциональной сферы детей и подростков 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653" y="1178426"/>
            <a:ext cx="1508911" cy="1430729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E02642-8E14-4939-A2F8-33C55045539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074" name="Picture 2" descr="вид сбоку на молодого афроамериканского школьника, работающего перед ноутбуком - дети за компьютером стоковые фото и изображени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9529" y="1203484"/>
            <a:ext cx="1926993" cy="1284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дети, использующие компьютер в школе - дети за компьютером стоковые фото и изображения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3487" y="1230861"/>
            <a:ext cx="1895219" cy="1257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онлайн-молодые teen в его спальней - дети за компьютером стоковые фото и изображения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86" y="3828683"/>
            <a:ext cx="2173129" cy="1448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69529" y="3833365"/>
            <a:ext cx="2273400" cy="15156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4852" y="3738625"/>
            <a:ext cx="1212197" cy="1623948"/>
          </a:xfrm>
          <a:prstGeom prst="rect">
            <a:avLst/>
          </a:prstGeom>
        </p:spPr>
      </p:pic>
      <p:cxnSp>
        <p:nvCxnSpPr>
          <p:cNvPr id="11" name="Прямая соединительная линия 10"/>
          <p:cNvCxnSpPr/>
          <p:nvPr/>
        </p:nvCxnSpPr>
        <p:spPr>
          <a:xfrm>
            <a:off x="331960" y="2648369"/>
            <a:ext cx="11528080" cy="1009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flipV="1">
            <a:off x="331960" y="5362573"/>
            <a:ext cx="11528080" cy="436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0" y="2621785"/>
            <a:ext cx="340410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0-3 года (раннее детство)</a:t>
            </a:r>
          </a:p>
          <a:p>
            <a:pPr algn="ctr"/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Цифровые технологии как подмена предметного мира и уплощение </a:t>
            </a:r>
            <a:r>
              <a:rPr lang="ru-RU" sz="1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эмоциональной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привязанности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494638" y="2621785"/>
            <a:ext cx="463537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4-7 лет (дошкольный возраст)</a:t>
            </a:r>
          </a:p>
          <a:p>
            <a:pPr algn="ctr"/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Сюжетно-ролевая игра с готовыми образцами – отсутствие навыков </a:t>
            </a:r>
            <a:r>
              <a:rPr lang="ru-RU" sz="16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саморегуляции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задержка развития </a:t>
            </a:r>
            <a:r>
              <a:rPr lang="ru-RU" sz="1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воображения</a:t>
            </a:r>
            <a:endParaRPr lang="ru-RU" sz="1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7776928" y="2620487"/>
            <a:ext cx="463537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7-12 лет (младший школьный возраст)</a:t>
            </a:r>
          </a:p>
          <a:p>
            <a:pPr algn="ctr"/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Вытеснение цифровой средой учителя как авторитетного организатора развития </a:t>
            </a:r>
            <a:r>
              <a:rPr lang="ru-RU" sz="1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эффективного общения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учебы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86082" y="5365486"/>
            <a:ext cx="364394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12-14 лет (младший подростковый возраст)</a:t>
            </a:r>
          </a:p>
          <a:p>
            <a:pPr algn="ctr"/>
            <a:r>
              <a:rPr lang="ru-RU" sz="1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Диффузия идентичности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(личностной, половой, социальной, гражданской и др.) подростка в виртуальной среде 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4105039" y="5398037"/>
            <a:ext cx="398192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14-17 лет (старший подростковый возраст)</a:t>
            </a:r>
          </a:p>
          <a:p>
            <a:pPr algn="ctr"/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Суррогатная сетевая коммуникация как почва для </a:t>
            </a:r>
            <a:r>
              <a:rPr lang="ru-RU" sz="1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зависимостей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примитивизация и </a:t>
            </a:r>
            <a:r>
              <a:rPr lang="ru-RU" sz="16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инфантилизация</a:t>
            </a:r>
            <a:r>
              <a:rPr lang="ru-RU" sz="1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форм психологической защиты</a:t>
            </a:r>
            <a:endParaRPr lang="ru-RU" sz="1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8013118" y="5447109"/>
            <a:ext cx="398192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18-21-25…! (юношество и молодость)</a:t>
            </a:r>
          </a:p>
          <a:p>
            <a:pPr algn="ctr"/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Трудность и неопределенность личностного и профессионального самоопределения, </a:t>
            </a:r>
            <a:r>
              <a:rPr lang="ru-RU" sz="1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деформирование ценности института </a:t>
            </a:r>
            <a:r>
              <a:rPr lang="ru-RU" sz="16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родительства</a:t>
            </a:r>
            <a:r>
              <a:rPr lang="ru-RU" sz="1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семьи</a:t>
            </a:r>
            <a:endParaRPr lang="ru-RU" sz="1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 flipV="1">
            <a:off x="331960" y="3666639"/>
            <a:ext cx="11528080" cy="436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flipV="1">
            <a:off x="295039" y="6699628"/>
            <a:ext cx="11528080" cy="436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Стрелка вправо 18"/>
          <p:cNvSpPr/>
          <p:nvPr/>
        </p:nvSpPr>
        <p:spPr>
          <a:xfrm>
            <a:off x="2732564" y="1594079"/>
            <a:ext cx="2109309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 вправо 30"/>
          <p:cNvSpPr/>
          <p:nvPr/>
        </p:nvSpPr>
        <p:spPr>
          <a:xfrm>
            <a:off x="7096522" y="1603499"/>
            <a:ext cx="2109309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трелка вправо 31"/>
          <p:cNvSpPr/>
          <p:nvPr/>
        </p:nvSpPr>
        <p:spPr>
          <a:xfrm>
            <a:off x="2788615" y="4333492"/>
            <a:ext cx="2109309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трелка вправо 32"/>
          <p:cNvSpPr/>
          <p:nvPr/>
        </p:nvSpPr>
        <p:spPr>
          <a:xfrm>
            <a:off x="7442929" y="4333492"/>
            <a:ext cx="2109309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52590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Бесплатный Вектор иллюстрация ручного рисунка успешной концепци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9245" y="5193338"/>
            <a:ext cx="1345575" cy="134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481" y="1868154"/>
            <a:ext cx="2344846" cy="4525963"/>
          </a:xfrm>
        </p:spPr>
        <p:txBody>
          <a:bodyPr/>
          <a:lstStyle/>
          <a:p>
            <a:pPr marL="0" indent="0">
              <a:buNone/>
            </a:pPr>
            <a:r>
              <a:rPr lang="ru-RU" sz="15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социально-психологического тестирования (СПТ) </a:t>
            </a:r>
          </a:p>
          <a:p>
            <a:pPr marL="0" indent="0">
              <a:buNone/>
            </a:pPr>
            <a:r>
              <a:rPr lang="ru-RU" sz="17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7 253 814 </a:t>
            </a:r>
            <a:r>
              <a:rPr lang="ru-RU" sz="15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обучающихся в образовательных организациях 2022-2023 </a:t>
            </a:r>
            <a:r>
              <a:rPr lang="ru-RU" sz="15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гг</a:t>
            </a:r>
            <a:endParaRPr lang="ru-RU" sz="15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5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2,42%  - группа риска по потреблению </a:t>
            </a:r>
            <a:r>
              <a:rPr lang="ru-RU" sz="15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психоактивных</a:t>
            </a:r>
            <a:r>
              <a:rPr lang="ru-RU" sz="15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веществ</a:t>
            </a:r>
          </a:p>
          <a:p>
            <a:pPr marL="0" indent="0">
              <a:buNone/>
            </a:pPr>
            <a:r>
              <a:rPr lang="ru-RU" sz="15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2,87% - отказ от СПТ</a:t>
            </a:r>
          </a:p>
          <a:p>
            <a:pPr marL="0" indent="0">
              <a:buNone/>
            </a:pPr>
            <a:r>
              <a:rPr lang="ru-RU" sz="15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2023 г. по результатам профилактических медицинских осмотров – </a:t>
            </a:r>
            <a:r>
              <a:rPr lang="ru-RU" sz="15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0,05% - потребители </a:t>
            </a:r>
            <a:r>
              <a:rPr lang="ru-RU" sz="15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психоактивных</a:t>
            </a:r>
            <a:r>
              <a:rPr lang="ru-RU" sz="15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веществ</a:t>
            </a:r>
            <a:endParaRPr lang="ru-RU" sz="15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E02642-8E14-4939-A2F8-33C55045539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814812"/>
          </a:xfrm>
        </p:spPr>
        <p:txBody>
          <a:bodyPr/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Уязвимость подростков к социальным вызовам (по данным Росстата)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 bwMode="auto">
          <a:xfrm>
            <a:off x="2545535" y="1140131"/>
            <a:ext cx="2706985" cy="679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defTabSz="914400">
              <a:buFont typeface="Arial" charset="0"/>
              <a:buNone/>
            </a:pPr>
            <a:r>
              <a:rPr lang="ru-RU" sz="15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Число преступлений, совершенных в интернет среде несовершеннолетними  </a:t>
            </a:r>
            <a:endParaRPr lang="ru-RU" sz="15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3103078169"/>
              </p:ext>
            </p:extLst>
          </p:nvPr>
        </p:nvGraphicFramePr>
        <p:xfrm>
          <a:off x="2478385" y="1691357"/>
          <a:ext cx="2960485" cy="1439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3158364" y="2011039"/>
            <a:ext cx="11737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74 раза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Объект 2"/>
          <p:cNvSpPr txBox="1">
            <a:spLocks/>
          </p:cNvSpPr>
          <p:nvPr/>
        </p:nvSpPr>
        <p:spPr bwMode="auto">
          <a:xfrm>
            <a:off x="2426327" y="3059667"/>
            <a:ext cx="3141554" cy="862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defTabSz="914400">
              <a:buFont typeface="Arial" charset="0"/>
              <a:buNone/>
            </a:pPr>
            <a:r>
              <a:rPr lang="ru-RU" sz="15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Число преступлений, совершенных в отношении детей и подростков в интернет пространстве </a:t>
            </a:r>
            <a:endParaRPr lang="ru-RU" sz="15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2171260353"/>
              </p:ext>
            </p:extLst>
          </p:nvPr>
        </p:nvGraphicFramePr>
        <p:xfrm>
          <a:off x="2328249" y="3663676"/>
          <a:ext cx="3141556" cy="9452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" name="Объект 2"/>
          <p:cNvSpPr txBox="1">
            <a:spLocks/>
          </p:cNvSpPr>
          <p:nvPr/>
        </p:nvSpPr>
        <p:spPr bwMode="auto">
          <a:xfrm>
            <a:off x="2426327" y="4730743"/>
            <a:ext cx="3141554" cy="862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defTabSz="914400">
              <a:buFont typeface="Arial" charset="0"/>
              <a:buNone/>
            </a:pPr>
            <a:r>
              <a:rPr lang="ru-RU" sz="15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25% потерпевших от сексуальных домогательств в интернете страдают психическими расстройствами </a:t>
            </a:r>
            <a:endParaRPr lang="ru-RU" sz="15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Объект 2"/>
          <p:cNvSpPr txBox="1">
            <a:spLocks/>
          </p:cNvSpPr>
          <p:nvPr/>
        </p:nvSpPr>
        <p:spPr bwMode="auto">
          <a:xfrm>
            <a:off x="2478385" y="5859135"/>
            <a:ext cx="3141554" cy="862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defTabSz="914400">
              <a:buFont typeface="Arial" charset="0"/>
              <a:buNone/>
            </a:pPr>
            <a:r>
              <a:rPr lang="ru-RU" sz="15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Суициды среди несовершеннолетних в РФ составляют 1,23 на 100 тыс. населения</a:t>
            </a:r>
            <a:endParaRPr lang="ru-RU" sz="15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Объект 2"/>
          <p:cNvSpPr txBox="1">
            <a:spLocks/>
          </p:cNvSpPr>
          <p:nvPr/>
        </p:nvSpPr>
        <p:spPr bwMode="auto">
          <a:xfrm>
            <a:off x="9017251" y="5145244"/>
            <a:ext cx="3088245" cy="1416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defTabSz="914400">
              <a:buFont typeface="Wingdings" panose="05000000000000000000" pitchFamily="2" charset="2"/>
              <a:buChar char="ü"/>
            </a:pPr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Выявление предикторов </a:t>
            </a:r>
            <a:r>
              <a:rPr lang="ru-RU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виктимного</a:t>
            </a:r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деструктивного характера</a:t>
            </a:r>
          </a:p>
          <a:p>
            <a:pPr algn="just" defTabSz="914400">
              <a:buFont typeface="Wingdings" panose="05000000000000000000" pitchFamily="2" charset="2"/>
              <a:buChar char="ü"/>
            </a:pPr>
            <a:r>
              <a:rPr lang="ru-RU" sz="1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Скрининговые</a:t>
            </a:r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инструменты </a:t>
            </a:r>
          </a:p>
          <a:p>
            <a:pPr algn="just" defTabSz="914400">
              <a:buFont typeface="Wingdings" panose="05000000000000000000" pitchFamily="2" charset="2"/>
              <a:buChar char="ü"/>
            </a:pPr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охвата профилактическими медицинскими осмотрами </a:t>
            </a: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2406839" y="1073340"/>
            <a:ext cx="22412" cy="55447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9589839" y="8773955"/>
            <a:ext cx="1564" cy="12512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Скругленный прямоугольник 31"/>
          <p:cNvSpPr/>
          <p:nvPr/>
        </p:nvSpPr>
        <p:spPr>
          <a:xfrm>
            <a:off x="7761428" y="1071167"/>
            <a:ext cx="1837477" cy="337401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lnSpc>
                <a:spcPts val="1500"/>
              </a:lnSpc>
            </a:pPr>
            <a:r>
              <a:rPr lang="ru-RU" sz="15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ПОРТРЕТ СКУЛШУТЕРА </a:t>
            </a:r>
            <a:r>
              <a:rPr lang="ru-RU" sz="15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мальчик </a:t>
            </a:r>
            <a:r>
              <a:rPr lang="ru-RU" sz="1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15-17 лет 89%</a:t>
            </a:r>
          </a:p>
          <a:p>
            <a:pPr algn="just" defTabSz="914400">
              <a:lnSpc>
                <a:spcPts val="1500"/>
              </a:lnSpc>
            </a:pPr>
            <a:r>
              <a:rPr lang="ru-RU" sz="1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поведения за последний год – 95%</a:t>
            </a:r>
          </a:p>
          <a:p>
            <a:pPr algn="just" defTabSz="914400">
              <a:lnSpc>
                <a:spcPts val="1500"/>
              </a:lnSpc>
            </a:pPr>
            <a:r>
              <a:rPr lang="ru-RU" sz="1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Увлечение </a:t>
            </a:r>
            <a:r>
              <a:rPr lang="ru-RU" sz="15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Колумбайн</a:t>
            </a:r>
            <a:r>
              <a:rPr lang="ru-RU" sz="1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-91%</a:t>
            </a:r>
          </a:p>
          <a:p>
            <a:pPr algn="just" defTabSz="914400">
              <a:lnSpc>
                <a:spcPts val="1500"/>
              </a:lnSpc>
            </a:pPr>
            <a:r>
              <a:rPr lang="ru-RU" sz="15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Буллинг</a:t>
            </a:r>
            <a:r>
              <a:rPr lang="ru-RU" sz="1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68%</a:t>
            </a:r>
          </a:p>
          <a:p>
            <a:pPr algn="just" defTabSz="914400">
              <a:lnSpc>
                <a:spcPts val="1500"/>
              </a:lnSpc>
            </a:pPr>
            <a:r>
              <a:rPr lang="ru-RU" sz="1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Конфликты в семье и школе – 705</a:t>
            </a:r>
          </a:p>
          <a:p>
            <a:pPr algn="just" defTabSz="914400">
              <a:lnSpc>
                <a:spcPts val="1500"/>
              </a:lnSpc>
            </a:pPr>
            <a:r>
              <a:rPr lang="ru-RU" sz="1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Наблюдались у психиатра – 15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10050900" y="1091145"/>
            <a:ext cx="2056913" cy="397382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lnSpc>
                <a:spcPts val="1500"/>
              </a:lnSpc>
            </a:pP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ПОРТРЕТ ПОТЕРПЕВШИХ ОТ СЕКСУАЛЬНЫХ ДОМОГАТЕЛЬСТВ В ИНТЕРНЕТЕ </a:t>
            </a:r>
          </a:p>
          <a:p>
            <a:pPr algn="just" defTabSz="914400">
              <a:lnSpc>
                <a:spcPts val="1500"/>
              </a:lnSpc>
            </a:pP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девочки 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70%</a:t>
            </a:r>
          </a:p>
          <a:p>
            <a:pPr algn="just" defTabSz="914400">
              <a:lnSpc>
                <a:spcPts val="1500"/>
              </a:lnSpc>
            </a:pP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психически здоровые -75%</a:t>
            </a:r>
          </a:p>
          <a:p>
            <a:pPr algn="just" defTabSz="914400">
              <a:lnSpc>
                <a:spcPts val="1500"/>
              </a:lnSpc>
            </a:pP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Девочки 12-14 лет – 27%</a:t>
            </a:r>
          </a:p>
          <a:p>
            <a:pPr algn="just" defTabSz="914400">
              <a:lnSpc>
                <a:spcPts val="1500"/>
              </a:lnSpc>
            </a:pP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в общении – 53%</a:t>
            </a:r>
          </a:p>
          <a:p>
            <a:pPr algn="just" defTabSz="914400">
              <a:lnSpc>
                <a:spcPts val="1500"/>
              </a:lnSpc>
            </a:pPr>
            <a:r>
              <a:rPr lang="ru-RU" sz="1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Буллинг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30%</a:t>
            </a:r>
          </a:p>
          <a:p>
            <a:pPr algn="just" defTabSz="914400">
              <a:lnSpc>
                <a:spcPts val="1500"/>
              </a:lnSpc>
            </a:pP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Неблагоприятная семейная ситуация – 27%</a:t>
            </a:r>
          </a:p>
          <a:p>
            <a:pPr algn="just" defTabSz="914400">
              <a:lnSpc>
                <a:spcPts val="1500"/>
              </a:lnSpc>
            </a:pP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Уверенность в романтических отношениях с посягателем</a:t>
            </a:r>
          </a:p>
        </p:txBody>
      </p:sp>
      <p:cxnSp>
        <p:nvCxnSpPr>
          <p:cNvPr id="37" name="Прямая соединительная линия 36"/>
          <p:cNvCxnSpPr/>
          <p:nvPr/>
        </p:nvCxnSpPr>
        <p:spPr>
          <a:xfrm>
            <a:off x="7658176" y="1176733"/>
            <a:ext cx="22412" cy="55447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0" name="Picture 4" descr="Кибергруминг: как распознать и предотвратить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0511" y="2388886"/>
            <a:ext cx="1652927" cy="1101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s://cdnstatic.rg.ru/uploads/images/126/57/63/deti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9704" y="4179767"/>
            <a:ext cx="1652927" cy="1101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42036" y="5593084"/>
            <a:ext cx="1692589" cy="11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6875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930400" y="-162272"/>
            <a:ext cx="8229600" cy="1143000"/>
          </a:xfrm>
        </p:spPr>
        <p:txBody>
          <a:bodyPr/>
          <a:lstStyle/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тенденции подростковых суицидов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236787" y="1634903"/>
            <a:ext cx="8229600" cy="4525963"/>
          </a:xfrm>
        </p:spPr>
        <p:txBody>
          <a:bodyPr/>
          <a:lstStyle/>
          <a:p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глобальном снижении </a:t>
            </a:r>
          </a:p>
          <a:p>
            <a:pPr marL="0" indent="0">
              <a:buNone/>
            </a:pP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суицидов среди населения</a:t>
            </a:r>
          </a:p>
          <a:p>
            <a:pPr marL="0" indent="0">
              <a:buNone/>
            </a:pP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в целом- рост подростковых</a:t>
            </a:r>
          </a:p>
          <a:p>
            <a:pPr marL="0" indent="0">
              <a:buNone/>
            </a:pP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суицидов.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10-19 лет суицид третья по распространенности причина смерти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15-19 лет – вторая по 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распространенности причина 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смерти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каждую смерть от суицида приходится 50-100 суицидальных попыток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724143-BE2B-4826-A0E6-4EAF6856961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6" name="Picture 2" descr="Профилактика суицида несовершеннолетних детей и подростков в Москве по  выгодным ценам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4364" y="1285527"/>
            <a:ext cx="3618485" cy="2415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21444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60648"/>
            <a:ext cx="12192000" cy="384043"/>
          </a:xfrm>
        </p:spPr>
        <p:txBody>
          <a:bodyPr lIns="0" tIns="45717" rIns="0" bIns="0" anchor="b" anchorCtr="0">
            <a:noAutofit/>
          </a:bodyPr>
          <a:lstStyle/>
          <a:p>
            <a:pPr algn="ctr" eaLnBrk="1" hangingPunct="1">
              <a:defRPr/>
            </a:pPr>
            <a:r>
              <a:rPr lang="ru-RU" altLang="ru-RU" sz="2800" b="1" kern="1200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Особенности совершения суицидов у подростков </a:t>
            </a:r>
            <a:endParaRPr lang="ru-RU" altLang="ru-RU" sz="2800" b="1" kern="1200" dirty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9395" name="Содержимое 2"/>
          <p:cNvSpPr>
            <a:spLocks noGrp="1"/>
          </p:cNvSpPr>
          <p:nvPr>
            <p:ph idx="4294967295"/>
          </p:nvPr>
        </p:nvSpPr>
        <p:spPr>
          <a:xfrm>
            <a:off x="2735627" y="1412776"/>
            <a:ext cx="9313333" cy="5257800"/>
          </a:xfrm>
        </p:spPr>
        <p:txBody>
          <a:bodyPr>
            <a:noAutofit/>
          </a:bodyPr>
          <a:lstStyle/>
          <a:p>
            <a:pPr marL="623984" indent="-364058" algn="just">
              <a:lnSpc>
                <a:spcPts val="2880"/>
              </a:lnSpc>
              <a:spcBef>
                <a:spcPts val="1600"/>
              </a:spcBef>
              <a:defRPr/>
            </a:pPr>
            <a:r>
              <a:rPr lang="ru-RU" altLang="ru-RU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 </a:t>
            </a:r>
            <a:r>
              <a:rPr lang="ru-RU" altLang="ru-RU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аутоагрессивных</a:t>
            </a:r>
            <a:r>
              <a:rPr lang="ru-RU" alt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действий в полных и благополучных </a:t>
            </a:r>
            <a:r>
              <a:rPr lang="ru-RU" altLang="ru-RU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семьях (более </a:t>
            </a:r>
            <a:r>
              <a:rPr lang="ru-RU" alt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57</a:t>
            </a:r>
            <a:r>
              <a:rPr lang="ru-RU" alt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%) </a:t>
            </a:r>
            <a:endParaRPr lang="ru-RU" altLang="ru-RU" b="1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23984" indent="-364058">
              <a:lnSpc>
                <a:spcPts val="2880"/>
              </a:lnSpc>
              <a:spcBef>
                <a:spcPts val="1600"/>
              </a:spcBef>
              <a:defRPr/>
            </a:pPr>
            <a:r>
              <a:rPr lang="ru-RU" altLang="ru-RU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Суицидальные </a:t>
            </a:r>
            <a:r>
              <a:rPr lang="ru-RU" alt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высказывания, повторные </a:t>
            </a:r>
            <a:r>
              <a:rPr lang="ru-RU" altLang="ru-RU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суицидальные действия</a:t>
            </a:r>
            <a:endParaRPr lang="ru-RU" altLang="ru-RU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23984" indent="-364058">
              <a:lnSpc>
                <a:spcPts val="2880"/>
              </a:lnSpc>
              <a:spcBef>
                <a:spcPts val="1600"/>
              </a:spcBef>
              <a:defRPr/>
            </a:pPr>
            <a:r>
              <a:rPr lang="ru-RU" altLang="ru-RU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Экстремальные </a:t>
            </a:r>
            <a:r>
              <a:rPr lang="ru-RU" alt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(одиночество</a:t>
            </a:r>
            <a:r>
              <a:rPr lang="ru-RU" altLang="ru-RU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altLang="ru-RU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23984" indent="-364058">
              <a:lnSpc>
                <a:spcPts val="2880"/>
              </a:lnSpc>
              <a:spcBef>
                <a:spcPts val="1600"/>
              </a:spcBef>
              <a:defRPr/>
            </a:pPr>
            <a:r>
              <a:rPr lang="ru-RU" alt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Утрата семейного и общественного </a:t>
            </a:r>
            <a:r>
              <a:rPr lang="ru-RU" altLang="ru-RU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престижа</a:t>
            </a:r>
            <a:endParaRPr lang="ru-RU" altLang="ru-RU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23984" indent="-364058">
              <a:lnSpc>
                <a:spcPts val="2880"/>
              </a:lnSpc>
              <a:spcBef>
                <a:spcPts val="1600"/>
              </a:spcBef>
              <a:defRPr/>
            </a:pPr>
            <a:r>
              <a:rPr lang="ru-RU" alt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Конфликтная и психотравмирующая </a:t>
            </a:r>
            <a:r>
              <a:rPr lang="ru-RU" altLang="ru-RU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ситуация</a:t>
            </a:r>
            <a:endParaRPr lang="ru-RU" altLang="ru-RU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23984" indent="-364058">
              <a:lnSpc>
                <a:spcPts val="2880"/>
              </a:lnSpc>
              <a:spcBef>
                <a:spcPts val="1600"/>
              </a:spcBef>
              <a:defRPr/>
            </a:pPr>
            <a:r>
              <a:rPr lang="ru-RU" alt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Пьянство и употребление сильнодействующих психотропных </a:t>
            </a:r>
            <a:r>
              <a:rPr lang="ru-RU" altLang="ru-RU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</a:t>
            </a:r>
            <a:endParaRPr lang="ru-RU" altLang="ru-RU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23984" indent="-364058">
              <a:lnSpc>
                <a:spcPts val="2880"/>
              </a:lnSpc>
              <a:spcBef>
                <a:spcPts val="1600"/>
              </a:spcBef>
              <a:defRPr/>
            </a:pPr>
            <a:r>
              <a:rPr lang="ru-RU" alt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Психозы и пограничные психические </a:t>
            </a:r>
            <a:r>
              <a:rPr lang="ru-RU" altLang="ru-RU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расстройства</a:t>
            </a:r>
          </a:p>
          <a:p>
            <a:pPr marL="259927" indent="0">
              <a:lnSpc>
                <a:spcPts val="2880"/>
              </a:lnSpc>
              <a:spcBef>
                <a:spcPts val="1600"/>
              </a:spcBef>
              <a:buNone/>
              <a:defRPr/>
            </a:pPr>
            <a:r>
              <a:rPr lang="ru-RU" alt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361" y="1124744"/>
            <a:ext cx="2105788" cy="16659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361" y="2948948"/>
            <a:ext cx="2105788" cy="19569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t="11936"/>
          <a:stretch/>
        </p:blipFill>
        <p:spPr>
          <a:xfrm>
            <a:off x="339488" y="5048240"/>
            <a:ext cx="2124133" cy="17645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5798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942"/>
          <a:stretch/>
        </p:blipFill>
        <p:spPr>
          <a:xfrm>
            <a:off x="6288022" y="1220755"/>
            <a:ext cx="6106060" cy="4704523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0" y="330790"/>
            <a:ext cx="12192000" cy="419239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altLang="ru-RU" sz="2800" b="1" kern="1200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Основные мотивы завершенных суицидов</a:t>
            </a:r>
            <a:endParaRPr lang="ru-RU" sz="2800" b="1" kern="1200" dirty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" name="Объект 1"/>
          <p:cNvSpPr txBox="1">
            <a:spLocks/>
          </p:cNvSpPr>
          <p:nvPr/>
        </p:nvSpPr>
        <p:spPr>
          <a:xfrm>
            <a:off x="-2127724" y="750029"/>
            <a:ext cx="11329259" cy="4032448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352716" lvl="8" indent="0">
              <a:buClr>
                <a:srgbClr val="31B6FD"/>
              </a:buClr>
              <a:buNone/>
              <a:defRPr/>
            </a:pPr>
            <a:endParaRPr lang="ru-RU" sz="4267" dirty="0">
              <a:solidFill>
                <a:srgbClr val="073E8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8">
              <a:lnSpc>
                <a:spcPct val="150000"/>
              </a:lnSpc>
              <a:spcBef>
                <a:spcPts val="0"/>
              </a:spcBef>
              <a:buClr>
                <a:srgbClr val="1F497D">
                  <a:lumMod val="50000"/>
                </a:srgbClr>
              </a:buClr>
              <a:buFont typeface="Arial" panose="020B0604020202020204" pitchFamily="34" charset="0"/>
              <a:buChar char="•"/>
              <a:defRPr/>
            </a:pPr>
            <a:r>
              <a:rPr lang="ru-RU" sz="1867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Переживание обиды, одиночества</a:t>
            </a:r>
          </a:p>
          <a:p>
            <a:pPr lvl="8">
              <a:lnSpc>
                <a:spcPct val="150000"/>
              </a:lnSpc>
              <a:spcBef>
                <a:spcPts val="0"/>
              </a:spcBef>
              <a:buClr>
                <a:srgbClr val="1F497D">
                  <a:lumMod val="50000"/>
                </a:srgbClr>
              </a:buClr>
              <a:buFont typeface="Arial" panose="020B0604020202020204" pitchFamily="34" charset="0"/>
              <a:buChar char="•"/>
              <a:defRPr/>
            </a:pPr>
            <a:r>
              <a:rPr lang="ru-RU" sz="1867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Утрата  любви родителей, ревность</a:t>
            </a:r>
          </a:p>
          <a:p>
            <a:pPr lvl="8">
              <a:lnSpc>
                <a:spcPct val="150000"/>
              </a:lnSpc>
              <a:spcBef>
                <a:spcPts val="0"/>
              </a:spcBef>
              <a:buClr>
                <a:srgbClr val="1F497D">
                  <a:lumMod val="50000"/>
                </a:srgbClr>
              </a:buClr>
              <a:buFont typeface="Arial" panose="020B0604020202020204" pitchFamily="34" charset="0"/>
              <a:buChar char="•"/>
              <a:defRPr/>
            </a:pPr>
            <a:r>
              <a:rPr lang="ru-RU" sz="1867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Смерть, развод или уход родителей из семьи</a:t>
            </a:r>
          </a:p>
          <a:p>
            <a:pPr lvl="8">
              <a:lnSpc>
                <a:spcPct val="150000"/>
              </a:lnSpc>
              <a:spcBef>
                <a:spcPts val="0"/>
              </a:spcBef>
              <a:buClr>
                <a:srgbClr val="1F497D">
                  <a:lumMod val="50000"/>
                </a:srgbClr>
              </a:buClr>
              <a:buFont typeface="Arial" panose="020B0604020202020204" pitchFamily="34" charset="0"/>
              <a:buChar char="•"/>
              <a:defRPr/>
            </a:pPr>
            <a:r>
              <a:rPr lang="ru-RU" sz="1867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Чувство вины, стыда, оскорбленного самолюбия</a:t>
            </a:r>
          </a:p>
          <a:p>
            <a:pPr lvl="8">
              <a:lnSpc>
                <a:spcPct val="150000"/>
              </a:lnSpc>
              <a:spcBef>
                <a:spcPts val="0"/>
              </a:spcBef>
              <a:buClr>
                <a:srgbClr val="1F497D">
                  <a:lumMod val="50000"/>
                </a:srgbClr>
              </a:buClr>
              <a:buFont typeface="Arial" panose="020B0604020202020204" pitchFamily="34" charset="0"/>
              <a:buChar char="•"/>
              <a:defRPr/>
            </a:pPr>
            <a:r>
              <a:rPr lang="ru-RU" sz="1867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Боязнь позора, насмешек или унижения</a:t>
            </a:r>
          </a:p>
          <a:p>
            <a:pPr lvl="8">
              <a:lnSpc>
                <a:spcPct val="150000"/>
              </a:lnSpc>
              <a:spcBef>
                <a:spcPts val="0"/>
              </a:spcBef>
              <a:buClr>
                <a:srgbClr val="1F497D">
                  <a:lumMod val="50000"/>
                </a:srgbClr>
              </a:buClr>
              <a:buFont typeface="Arial" panose="020B0604020202020204" pitchFamily="34" charset="0"/>
              <a:buChar char="•"/>
              <a:defRPr/>
            </a:pPr>
            <a:r>
              <a:rPr lang="ru-RU" sz="1867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Страх наказания, нежелание извинения</a:t>
            </a:r>
          </a:p>
          <a:p>
            <a:pPr lvl="8">
              <a:lnSpc>
                <a:spcPct val="150000"/>
              </a:lnSpc>
              <a:spcBef>
                <a:spcPts val="0"/>
              </a:spcBef>
              <a:buClr>
                <a:srgbClr val="1F497D">
                  <a:lumMod val="50000"/>
                </a:srgbClr>
              </a:buClr>
              <a:buFont typeface="Arial" panose="020B0604020202020204" pitchFamily="34" charset="0"/>
              <a:buChar char="•"/>
              <a:defRPr/>
            </a:pPr>
            <a:r>
              <a:rPr lang="ru-RU" sz="1867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Любовные неудачи, беременность</a:t>
            </a:r>
          </a:p>
          <a:p>
            <a:pPr lvl="8">
              <a:lnSpc>
                <a:spcPct val="150000"/>
              </a:lnSpc>
              <a:spcBef>
                <a:spcPts val="0"/>
              </a:spcBef>
              <a:buClr>
                <a:srgbClr val="1F497D">
                  <a:lumMod val="50000"/>
                </a:srgbClr>
              </a:buClr>
              <a:buFont typeface="Arial" panose="020B0604020202020204" pitchFamily="34" charset="0"/>
              <a:buChar char="•"/>
              <a:defRPr/>
            </a:pPr>
            <a:r>
              <a:rPr lang="ru-RU" sz="1867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Чувство мести, злобы, протеста</a:t>
            </a:r>
          </a:p>
          <a:p>
            <a:pPr lvl="8">
              <a:lnSpc>
                <a:spcPct val="150000"/>
              </a:lnSpc>
              <a:spcBef>
                <a:spcPts val="0"/>
              </a:spcBef>
              <a:buClr>
                <a:srgbClr val="1F497D">
                  <a:lumMod val="50000"/>
                </a:srgbClr>
              </a:buClr>
              <a:buFont typeface="Arial" panose="020B0604020202020204" pitchFamily="34" charset="0"/>
              <a:buChar char="•"/>
              <a:defRPr/>
            </a:pPr>
            <a:r>
              <a:rPr lang="ru-RU" sz="1867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Желание привлечь к себе внимание</a:t>
            </a:r>
          </a:p>
          <a:p>
            <a:pPr lvl="8">
              <a:lnSpc>
                <a:spcPct val="150000"/>
              </a:lnSpc>
              <a:spcBef>
                <a:spcPts val="0"/>
              </a:spcBef>
              <a:buClr>
                <a:srgbClr val="1F497D">
                  <a:lumMod val="50000"/>
                </a:srgbClr>
              </a:buClr>
              <a:buFont typeface="Arial" panose="020B0604020202020204" pitchFamily="34" charset="0"/>
              <a:buChar char="•"/>
              <a:defRPr/>
            </a:pPr>
            <a:r>
              <a:rPr lang="ru-RU" sz="1867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Сочувствие или подражание героям книг</a:t>
            </a:r>
          </a:p>
          <a:p>
            <a:pPr>
              <a:spcBef>
                <a:spcPts val="0"/>
              </a:spcBef>
              <a:buClr>
                <a:srgbClr val="31B6FD"/>
              </a:buClr>
              <a:defRPr/>
            </a:pPr>
            <a:endParaRPr lang="ru-RU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31B6FD"/>
              </a:buClr>
              <a:defRPr/>
            </a:pPr>
            <a:endParaRPr lang="ru-RU" sz="3200" dirty="0">
              <a:solidFill>
                <a:srgbClr val="1F497D"/>
              </a:solidFill>
              <a:latin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58973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1143000"/>
          </a:xfrm>
        </p:spPr>
        <p:txBody>
          <a:bodyPr/>
          <a:lstStyle/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суицида – это совместная работа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E02642-8E14-4939-A2F8-33C55045539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050" name="Picture 2" descr="https://ice-palace.yam.sportsng.ru/media/2021/03/25/1249122737/6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61" t="19779" r="23749" b="13453"/>
          <a:stretch/>
        </p:blipFill>
        <p:spPr bwMode="auto">
          <a:xfrm>
            <a:off x="4151784" y="2132856"/>
            <a:ext cx="3312368" cy="3021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653418" y="3053489"/>
            <a:ext cx="2016224" cy="10801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Психолог, социальный педагог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510172" y="4601309"/>
            <a:ext cx="2016224" cy="10801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Участковый инспектор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351584" y="4614672"/>
            <a:ext cx="2016224" cy="10801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Медработники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069088" y="1431032"/>
            <a:ext cx="2016224" cy="10801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Учителя, воспитатели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161695" y="1413391"/>
            <a:ext cx="2016224" cy="10801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981200" y="2924944"/>
            <a:ext cx="2016224" cy="10801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Сверстники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151784" y="2708920"/>
            <a:ext cx="72008" cy="21602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ru-RU" sz="2000">
              <a:solidFill>
                <a:prstClr val="white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148313" y="4912318"/>
            <a:ext cx="303534" cy="242414"/>
          </a:xfrm>
          <a:prstGeom prst="rect">
            <a:avLst/>
          </a:prstGeom>
          <a:solidFill>
            <a:srgbClr val="FFFFFF"/>
          </a:solidFill>
          <a:ln>
            <a:solidFill>
              <a:srgbClr val="FEF6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ru-RU" sz="20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41348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2"/>
          <a:srcRect l="24715" r="25812"/>
          <a:stretch/>
        </p:blipFill>
        <p:spPr>
          <a:xfrm>
            <a:off x="6273007" y="1477510"/>
            <a:ext cx="1282700" cy="3717790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724143-BE2B-4826-A0E6-4EAF6856961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64821" y="143531"/>
            <a:ext cx="1192717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Особый фокус внимания системы межведомственного взаимодействия </a:t>
            </a:r>
          </a:p>
          <a:p>
            <a:pPr algn="ctr"/>
            <a:r>
              <a:rPr lang="ru-RU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 на несовершеннолетних </a:t>
            </a:r>
            <a:endParaRPr lang="ru-RU" sz="2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81000" y="1908333"/>
            <a:ext cx="3562350" cy="5233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8">
              <a:lnSpc>
                <a:spcPct val="150000"/>
              </a:lnSpc>
              <a:spcBef>
                <a:spcPts val="0"/>
              </a:spcBef>
              <a:buClr>
                <a:srgbClr val="1F497D">
                  <a:lumMod val="50000"/>
                </a:srgbClr>
              </a:buClr>
              <a:defRPr/>
            </a:pPr>
            <a:r>
              <a:rPr lang="ru-RU" sz="1867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расстройствами поведения </a:t>
            </a:r>
            <a:endParaRPr lang="ru-RU" sz="1867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81000" y="3336405"/>
            <a:ext cx="3562350" cy="13853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8">
              <a:lnSpc>
                <a:spcPct val="150000"/>
              </a:lnSpc>
              <a:spcBef>
                <a:spcPts val="0"/>
              </a:spcBef>
              <a:buClr>
                <a:srgbClr val="1F497D">
                  <a:lumMod val="50000"/>
                </a:srgbClr>
              </a:buClr>
              <a:defRPr/>
            </a:pPr>
            <a:r>
              <a:rPr lang="ru-RU" sz="1867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семей, находящихся в социально-опасном положении (СОП)</a:t>
            </a:r>
            <a:endParaRPr lang="ru-RU" sz="1867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048125" y="4998449"/>
            <a:ext cx="3562350" cy="1333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8">
              <a:lnSpc>
                <a:spcPct val="150000"/>
              </a:lnSpc>
              <a:spcBef>
                <a:spcPts val="0"/>
              </a:spcBef>
              <a:buClr>
                <a:srgbClr val="1F497D">
                  <a:lumMod val="50000"/>
                </a:srgbClr>
              </a:buClr>
              <a:defRPr/>
            </a:pPr>
            <a:r>
              <a:rPr lang="ru-RU" sz="1867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кризисной  ситуации, представляющей угрозу жизни и здоровью</a:t>
            </a:r>
            <a:endParaRPr lang="ru-RU" sz="1867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267700" y="3517926"/>
            <a:ext cx="3562350" cy="5233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8">
              <a:lnSpc>
                <a:spcPct val="150000"/>
              </a:lnSpc>
              <a:spcBef>
                <a:spcPts val="0"/>
              </a:spcBef>
              <a:buClr>
                <a:srgbClr val="1F497D">
                  <a:lumMod val="50000"/>
                </a:srgbClr>
              </a:buClr>
              <a:defRPr/>
            </a:pPr>
            <a:r>
              <a:rPr lang="ru-RU" sz="1867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«Экстремисты» и террористы </a:t>
            </a:r>
            <a:endParaRPr lang="ru-RU" sz="1867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163050" y="1959885"/>
            <a:ext cx="3562350" cy="471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8">
              <a:lnSpc>
                <a:spcPct val="150000"/>
              </a:lnSpc>
              <a:spcBef>
                <a:spcPts val="0"/>
              </a:spcBef>
              <a:buClr>
                <a:srgbClr val="1F497D">
                  <a:lumMod val="50000"/>
                </a:srgbClr>
              </a:buClr>
              <a:defRPr/>
            </a:pPr>
            <a:r>
              <a:rPr lang="ru-RU" sz="1867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Суициденты</a:t>
            </a:r>
            <a:r>
              <a:rPr lang="ru-RU" sz="1867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867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8629650" y="1156110"/>
            <a:ext cx="914400" cy="914400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7823200" y="1174122"/>
            <a:ext cx="1435100" cy="2464428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H="1">
            <a:off x="3621088" y="1156110"/>
            <a:ext cx="1446212" cy="2264495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H="1">
            <a:off x="2228057" y="1156110"/>
            <a:ext cx="1393031" cy="926479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5409407" y="1131120"/>
            <a:ext cx="38893" cy="3883653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5334000" y="2378376"/>
            <a:ext cx="3562350" cy="902811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0" lvl="8" algn="ctr">
              <a:lnSpc>
                <a:spcPct val="150000"/>
              </a:lnSpc>
              <a:spcBef>
                <a:spcPts val="0"/>
              </a:spcBef>
              <a:buClr>
                <a:srgbClr val="1F497D">
                  <a:lumMod val="50000"/>
                </a:srgbClr>
              </a:buClr>
              <a:defRPr/>
            </a:pPr>
            <a:r>
              <a:rPr lang="ru-RU" sz="1867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ДЕТИ ИЗ ВНЕШНЕ БЛАГОПОЛУЧНЫХ СЕМЕЙ</a:t>
            </a:r>
            <a:endParaRPr lang="ru-RU" sz="1867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79735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6125" y="204587"/>
            <a:ext cx="10972800" cy="576064"/>
          </a:xfrm>
        </p:spPr>
        <p:txBody>
          <a:bodyPr/>
          <a:lstStyle/>
          <a:p>
            <a:r>
              <a:rPr lang="ru-RU" sz="22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Организационная модель профилактики суицидального поведения подростков на уровне субъекта РФ (по методическим рекомендациям)</a:t>
            </a:r>
            <a:endParaRPr lang="ru-RU" sz="2200" b="1" dirty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6535799" y="1298861"/>
            <a:ext cx="5093208" cy="553357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ru-RU" sz="1400" b="1" dirty="0" smtClean="0">
                <a:solidFill>
                  <a:srgbClr val="9BBB59">
                    <a:lumMod val="50000"/>
                  </a:srgb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Семинары для педагогов, школьных психологов.</a:t>
            </a:r>
          </a:p>
          <a:p>
            <a:pPr algn="ctr">
              <a:lnSpc>
                <a:spcPct val="107000"/>
              </a:lnSpc>
            </a:pPr>
            <a:r>
              <a:rPr lang="ru-RU" sz="1400" b="1" dirty="0" smtClean="0">
                <a:solidFill>
                  <a:srgbClr val="9BBB59">
                    <a:lumMod val="50000"/>
                  </a:srgb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Наглядная информация для родителей и учащихся. </a:t>
            </a:r>
            <a:endParaRPr lang="ru-RU" sz="1400" dirty="0">
              <a:solidFill>
                <a:srgbClr val="9BBB59">
                  <a:lumMod val="50000"/>
                </a:srgb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528990" y="1187117"/>
            <a:ext cx="5748711" cy="78386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ЭТАП</a:t>
            </a:r>
          </a:p>
          <a:p>
            <a:pPr algn="ctr">
              <a:lnSpc>
                <a:spcPct val="107000"/>
              </a:lnSpc>
            </a:pPr>
            <a:r>
              <a:rPr lang="ru-RU" sz="1400" b="1" dirty="0" smtClean="0">
                <a:solidFill>
                  <a:srgbClr val="1F497D">
                    <a:lumMod val="50000"/>
                  </a:srgb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Популяционное </a:t>
            </a:r>
            <a:r>
              <a:rPr lang="ru-RU" sz="1400" b="1" dirty="0" err="1" smtClean="0">
                <a:solidFill>
                  <a:srgbClr val="1F497D">
                    <a:lumMod val="50000"/>
                  </a:srgb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психобразование</a:t>
            </a:r>
            <a:endParaRPr lang="ru-RU" sz="1400" b="1" dirty="0" smtClean="0">
              <a:solidFill>
                <a:srgbClr val="1F497D">
                  <a:lumMod val="50000"/>
                </a:srgb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ru-RU" sz="1400" b="1" dirty="0" smtClean="0">
                <a:solidFill>
                  <a:srgbClr val="1F497D">
                    <a:lumMod val="50000"/>
                  </a:srgb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(неспецифическое психопрофилактическое вмешательство)</a:t>
            </a:r>
            <a:endParaRPr lang="ru-RU" sz="1400" dirty="0">
              <a:solidFill>
                <a:srgbClr val="1F497D">
                  <a:lumMod val="50000"/>
                </a:srgb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258967" y="2377452"/>
            <a:ext cx="6018734" cy="124489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этап</a:t>
            </a:r>
          </a:p>
          <a:p>
            <a:pPr algn="ctr">
              <a:lnSpc>
                <a:spcPct val="107000"/>
              </a:lnSpc>
            </a:pPr>
            <a:r>
              <a:rPr lang="ru-RU" sz="1400" b="1" dirty="0" smtClean="0">
                <a:solidFill>
                  <a:srgbClr val="1F497D">
                    <a:lumMod val="50000"/>
                  </a:srgb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Психолого-педагогический мониторинг и сопровождение</a:t>
            </a:r>
          </a:p>
          <a:p>
            <a:pPr algn="ctr">
              <a:lnSpc>
                <a:spcPct val="107000"/>
              </a:lnSpc>
            </a:pPr>
            <a:r>
              <a:rPr lang="ru-RU" sz="1400" b="1" dirty="0" smtClean="0">
                <a:solidFill>
                  <a:srgbClr val="1F497D">
                    <a:lumMod val="50000"/>
                  </a:srgb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(целенаправленные неспецифические психопрофилактические </a:t>
            </a:r>
          </a:p>
          <a:p>
            <a:pPr algn="ctr">
              <a:lnSpc>
                <a:spcPct val="107000"/>
              </a:lnSpc>
            </a:pPr>
            <a:r>
              <a:rPr lang="ru-RU" sz="1400" b="1" dirty="0" smtClean="0">
                <a:solidFill>
                  <a:srgbClr val="1F497D">
                    <a:lumMod val="50000"/>
                  </a:srgb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вмешательства в условиях образовательного учреждения)</a:t>
            </a:r>
          </a:p>
          <a:p>
            <a:pPr algn="ctr">
              <a:lnSpc>
                <a:spcPct val="107000"/>
              </a:lnSpc>
            </a:pPr>
            <a:endParaRPr lang="ru-RU" sz="1400" dirty="0">
              <a:solidFill>
                <a:srgbClr val="1F497D">
                  <a:lumMod val="50000"/>
                </a:srgb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197000" y="3927374"/>
            <a:ext cx="5869540" cy="101438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 этап</a:t>
            </a:r>
          </a:p>
          <a:p>
            <a:pPr algn="ctr">
              <a:lnSpc>
                <a:spcPct val="107000"/>
              </a:lnSpc>
            </a:pPr>
            <a:r>
              <a:rPr lang="ru-RU" sz="1400" b="1" dirty="0" smtClean="0">
                <a:solidFill>
                  <a:srgbClr val="1F497D">
                    <a:lumMod val="50000"/>
                  </a:srgb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Медико-психологическая диагностика и коррекция</a:t>
            </a:r>
          </a:p>
          <a:p>
            <a:pPr algn="ctr">
              <a:lnSpc>
                <a:spcPct val="107000"/>
              </a:lnSpc>
            </a:pPr>
            <a:r>
              <a:rPr lang="ru-RU" sz="1400" b="1" dirty="0" smtClean="0">
                <a:solidFill>
                  <a:srgbClr val="1F497D">
                    <a:lumMod val="50000"/>
                  </a:srgb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(специфические психопрофилактические вмешательства в условиях медицинских организаций общесоматической сети</a:t>
            </a:r>
            <a:r>
              <a:rPr lang="ru-RU" sz="1400" b="1" dirty="0" smtClean="0">
                <a:solidFill>
                  <a:srgbClr val="1F497D">
                    <a:lumMod val="50000"/>
                  </a:srgb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endParaRPr lang="ru-RU" sz="1400" dirty="0">
              <a:solidFill>
                <a:srgbClr val="1F497D">
                  <a:lumMod val="50000"/>
                </a:srgb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6362111" y="2536957"/>
            <a:ext cx="2872739" cy="783869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ru-RU" sz="1400" b="1" dirty="0" smtClean="0">
                <a:solidFill>
                  <a:srgbClr val="9BBB59">
                    <a:lumMod val="50000"/>
                  </a:srgb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Психодиагностический скрининг учащихся на риск депрессии и суицидов</a:t>
            </a:r>
            <a:endParaRPr lang="ru-RU" sz="1400" dirty="0">
              <a:solidFill>
                <a:srgbClr val="9BBB59">
                  <a:lumMod val="50000"/>
                </a:srgb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675986" y="5234680"/>
            <a:ext cx="5206041" cy="147540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 этап</a:t>
            </a:r>
          </a:p>
          <a:p>
            <a:pPr algn="ctr">
              <a:lnSpc>
                <a:spcPct val="107000"/>
              </a:lnSpc>
            </a:pPr>
            <a:r>
              <a:rPr lang="ru-RU" sz="1400" b="1" dirty="0" smtClean="0">
                <a:solidFill>
                  <a:srgbClr val="1F497D">
                    <a:lumMod val="50000"/>
                  </a:srgb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Специализированная медицинская помощь</a:t>
            </a:r>
          </a:p>
          <a:p>
            <a:pPr algn="ctr">
              <a:lnSpc>
                <a:spcPct val="107000"/>
              </a:lnSpc>
            </a:pPr>
            <a:r>
              <a:rPr lang="ru-RU" sz="1400" b="1" dirty="0" smtClean="0">
                <a:solidFill>
                  <a:srgbClr val="1F497D">
                    <a:lumMod val="50000"/>
                  </a:srgb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(целенаправленные специфические психопрофилактические </a:t>
            </a:r>
          </a:p>
          <a:p>
            <a:pPr algn="ctr">
              <a:lnSpc>
                <a:spcPct val="107000"/>
              </a:lnSpc>
            </a:pPr>
            <a:r>
              <a:rPr lang="ru-RU" sz="1400" b="1" dirty="0" smtClean="0">
                <a:solidFill>
                  <a:srgbClr val="1F497D">
                    <a:lumMod val="50000"/>
                  </a:srgb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вмешательства в условиях специализированных </a:t>
            </a:r>
          </a:p>
          <a:p>
            <a:pPr algn="ctr">
              <a:lnSpc>
                <a:spcPct val="107000"/>
              </a:lnSpc>
            </a:pPr>
            <a:r>
              <a:rPr lang="ru-RU" sz="1400" b="1" dirty="0" smtClean="0">
                <a:solidFill>
                  <a:srgbClr val="1F497D">
                    <a:lumMod val="50000"/>
                  </a:srgb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медицинских организаций)</a:t>
            </a:r>
          </a:p>
          <a:p>
            <a:pPr algn="ctr">
              <a:lnSpc>
                <a:spcPct val="107000"/>
              </a:lnSpc>
            </a:pPr>
            <a:endParaRPr lang="ru-RU" sz="1400" dirty="0">
              <a:solidFill>
                <a:srgbClr val="9BBB59">
                  <a:lumMod val="50000"/>
                </a:srgb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6904028" y="5784632"/>
            <a:ext cx="4789452" cy="322845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ru-RU" sz="1400" b="1" dirty="0" smtClean="0">
                <a:solidFill>
                  <a:srgbClr val="9BBB59">
                    <a:lumMod val="50000"/>
                  </a:srgb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Диагностика, лечение и психосоциальная реабилитация</a:t>
            </a:r>
            <a:endParaRPr lang="ru-RU" sz="1400" dirty="0">
              <a:solidFill>
                <a:srgbClr val="9BBB59">
                  <a:lumMod val="50000"/>
                </a:srgb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9234850" y="2531937"/>
            <a:ext cx="2872739" cy="783869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ru-RU" sz="1400" b="1" dirty="0" smtClean="0">
                <a:solidFill>
                  <a:srgbClr val="9BBB59">
                    <a:lumMod val="50000"/>
                  </a:srgb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Психолого-педагогическое консультирование, коррекция и поддержка</a:t>
            </a:r>
            <a:endParaRPr lang="ru-RU" sz="1400" dirty="0">
              <a:solidFill>
                <a:srgbClr val="9BBB59">
                  <a:lumMod val="50000"/>
                </a:srgb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091116" y="4042630"/>
            <a:ext cx="1970187" cy="783869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ru-RU" sz="1400" b="1" dirty="0" smtClean="0">
                <a:solidFill>
                  <a:srgbClr val="9BBB59">
                    <a:lumMod val="50000"/>
                  </a:srgb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Психодиагностика – медицинский психолог</a:t>
            </a:r>
            <a:endParaRPr lang="ru-RU" sz="1400" dirty="0">
              <a:solidFill>
                <a:srgbClr val="9BBB59">
                  <a:lumMod val="50000"/>
                </a:srgb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8110455" y="4024097"/>
            <a:ext cx="1695345" cy="783869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ru-RU" sz="1400" b="1" dirty="0" smtClean="0">
                <a:solidFill>
                  <a:srgbClr val="9BBB59">
                    <a:lumMod val="50000"/>
                  </a:srgb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Медосмотр </a:t>
            </a:r>
          </a:p>
          <a:p>
            <a:pPr algn="ctr">
              <a:lnSpc>
                <a:spcPct val="107000"/>
              </a:lnSpc>
            </a:pPr>
            <a:r>
              <a:rPr lang="ru-RU" sz="1400" b="1" dirty="0" smtClean="0">
                <a:solidFill>
                  <a:srgbClr val="9BBB59">
                    <a:lumMod val="50000"/>
                  </a:srgb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ru-RU" sz="1400" b="1" dirty="0" err="1" smtClean="0">
                <a:solidFill>
                  <a:srgbClr val="9BBB59">
                    <a:lumMod val="50000"/>
                  </a:srgb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профосмотр</a:t>
            </a:r>
            <a:r>
              <a:rPr lang="ru-RU" sz="1400" b="1" dirty="0" smtClean="0">
                <a:solidFill>
                  <a:srgbClr val="9BBB59">
                    <a:lumMod val="50000"/>
                  </a:srgb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–</a:t>
            </a:r>
          </a:p>
          <a:p>
            <a:pPr algn="ctr">
              <a:lnSpc>
                <a:spcPct val="107000"/>
              </a:lnSpc>
            </a:pPr>
            <a:r>
              <a:rPr lang="ru-RU" sz="1400" b="1" dirty="0" smtClean="0">
                <a:solidFill>
                  <a:srgbClr val="9BBB59">
                    <a:lumMod val="50000"/>
                  </a:srgb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врач-психиатр</a:t>
            </a:r>
            <a:endParaRPr lang="ru-RU" sz="1400" dirty="0">
              <a:solidFill>
                <a:srgbClr val="9BBB59">
                  <a:lumMod val="50000"/>
                </a:srgb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9854952" y="3904006"/>
            <a:ext cx="2337048" cy="1244893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ru-RU" sz="1400" b="1" dirty="0" smtClean="0">
                <a:solidFill>
                  <a:srgbClr val="9BBB59">
                    <a:lumMod val="50000"/>
                  </a:srgb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Психолого-психотерапевтическая помощь – </a:t>
            </a:r>
          </a:p>
          <a:p>
            <a:pPr algn="ctr">
              <a:lnSpc>
                <a:spcPct val="107000"/>
              </a:lnSpc>
            </a:pPr>
            <a:r>
              <a:rPr lang="ru-RU" sz="1400" b="1" dirty="0" smtClean="0">
                <a:solidFill>
                  <a:srgbClr val="9BBB59">
                    <a:lumMod val="50000"/>
                  </a:srgb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Врач-психотерапевт, медицинский психолог</a:t>
            </a:r>
            <a:endParaRPr lang="ru-RU" sz="1400" dirty="0">
              <a:solidFill>
                <a:srgbClr val="9BBB59">
                  <a:lumMod val="50000"/>
                </a:srgb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 flipV="1">
            <a:off x="526125" y="2084526"/>
            <a:ext cx="11393667" cy="254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flipV="1">
            <a:off x="816746" y="3622345"/>
            <a:ext cx="11103046" cy="973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H="1">
            <a:off x="337351" y="3720108"/>
            <a:ext cx="431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405624" y="5148899"/>
            <a:ext cx="1169143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flipH="1" flipV="1">
            <a:off x="258967" y="6743209"/>
            <a:ext cx="11838092" cy="526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76651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775" y="274639"/>
            <a:ext cx="12087225" cy="449261"/>
          </a:xfrm>
        </p:spPr>
        <p:txBody>
          <a:bodyPr/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Раннее выявление психических расстройств и рисков суицидального поведения у несовершеннолетних в образовательных организациях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3425" y="1477199"/>
            <a:ext cx="4105275" cy="4871215"/>
          </a:xfrm>
        </p:spPr>
        <p:txBody>
          <a:bodyPr/>
          <a:lstStyle/>
          <a:p>
            <a:pPr marL="0" indent="0">
              <a:buNone/>
            </a:pP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Индивидуальный скрининг проявлений </a:t>
            </a:r>
          </a:p>
          <a:p>
            <a:pPr marL="0" indent="0">
              <a:buNone/>
            </a:pPr>
            <a:r>
              <a:rPr lang="ru-RU" sz="1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девиантного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поведения обучающихся:</a:t>
            </a:r>
          </a:p>
          <a:p>
            <a:pPr>
              <a:buFontTx/>
              <a:buChar char="-"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Психолого-педагогическое наблюдение </a:t>
            </a:r>
          </a:p>
          <a:p>
            <a:pPr marL="0" indent="0">
              <a:buNone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изменений в поведении обучающихся с </a:t>
            </a:r>
          </a:p>
          <a:p>
            <a:pPr marL="0" indent="0">
              <a:buNone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использованием «Навигатора профилактики», </a:t>
            </a:r>
            <a:r>
              <a:rPr lang="en-US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TESTU</a:t>
            </a:r>
            <a:endParaRPr lang="ru-RU" sz="16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Методические рекомендации «Суицидальное поведение несовершеннолетних», 2024 г. </a:t>
            </a:r>
          </a:p>
          <a:p>
            <a:pPr marL="0" indent="0">
              <a:buNone/>
            </a:pPr>
            <a:endParaRPr lang="ru-RU" sz="1600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sz="16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sz="1600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sz="1600" b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Массовый скрининг проявлений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девиантного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поведения обучающихся:</a:t>
            </a:r>
          </a:p>
          <a:p>
            <a:pPr marL="0" indent="0">
              <a:buNone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СПТ, направленное на раннее выявление незаконного потребления наркотических средств и психотропных веществ </a:t>
            </a:r>
          </a:p>
          <a:p>
            <a:pPr marL="0" indent="0">
              <a:buNone/>
            </a:pP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dirty="0" smtClean="0"/>
              <a:t> </a:t>
            </a:r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C203EE-5A49-4316-A1E6-2B88028E4D4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 bwMode="auto">
          <a:xfrm>
            <a:off x="7866703" y="2314575"/>
            <a:ext cx="4105275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1633" tIns="40818" rIns="81633" bIns="40818" numCol="1" anchor="t" anchorCtr="0" compatLnSpc="1">
            <a:prstTxWarp prst="textNoShape">
              <a:avLst/>
            </a:prstTxWarp>
          </a:bodyPr>
          <a:lstStyle>
            <a:lvl1pPr marL="408152" indent="-40815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84329" indent="-340126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3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60505" indent="-27210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04707" indent="-27210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48909" indent="-27210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93112" indent="-272101" algn="l" defTabSz="108840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7314" indent="-272101" algn="l" defTabSz="108840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81515" indent="-272101" algn="l" defTabSz="108840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25716" indent="-272101" algn="l" defTabSz="108840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buFont typeface="Arial" charset="0"/>
              <a:buNone/>
            </a:pPr>
            <a:r>
              <a:rPr lang="ru-RU" sz="1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Индивидуальная работа </a:t>
            </a:r>
            <a:r>
              <a:rPr lang="ru-RU" sz="17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составление плана индивидуального психолого-педагогического сопровождения с привлечением при необходимости его реализации специалистов медицинской организации – медицинские психологи, врачи психотерапевты, врачи-психиатры детские </a:t>
            </a:r>
          </a:p>
          <a:p>
            <a:pPr marL="0" indent="0" defTabSz="914400">
              <a:buFont typeface="Arial" charset="0"/>
              <a:buNone/>
            </a:pPr>
            <a:endParaRPr lang="ru-RU" sz="17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defTabSz="914400">
              <a:buFont typeface="Arial" charset="0"/>
              <a:buNone/>
            </a:pPr>
            <a:r>
              <a:rPr lang="ru-RU" sz="1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Групповая работа</a:t>
            </a:r>
            <a:r>
              <a:rPr lang="ru-RU" sz="17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направленная на укрепление индивидуально-психологических, социально-средовых факторов защиты обучающихся</a:t>
            </a:r>
            <a:endParaRPr lang="ru-RU" sz="17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326188" y="1077089"/>
            <a:ext cx="454611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ОРГАНИЗАЦИЯ</a:t>
            </a:r>
            <a:endParaRPr lang="ru-RU" sz="2000" u="sng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авая фигурная скобка 6"/>
          <p:cNvSpPr/>
          <p:nvPr/>
        </p:nvSpPr>
        <p:spPr>
          <a:xfrm>
            <a:off x="7162801" y="1830388"/>
            <a:ext cx="666750" cy="4871215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1462" y="4825179"/>
            <a:ext cx="2741338" cy="187642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5950" y="1477199"/>
            <a:ext cx="1449699" cy="2049874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390202" y="4014944"/>
            <a:ext cx="40100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Проводить первичный скрининг смогут специалисты немедицинских специальностей: соцработники и педагоги.</a:t>
            </a:r>
            <a:endParaRPr lang="ru-RU" sz="1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9093" y="2674857"/>
            <a:ext cx="1528120" cy="208766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5"/>
          <a:srcRect l="24715" r="25812"/>
          <a:stretch/>
        </p:blipFill>
        <p:spPr>
          <a:xfrm>
            <a:off x="0" y="3817936"/>
            <a:ext cx="438150" cy="1225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1183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2" descr="\\SEKR\Users\user\Desktop\БУХГАЛТЕРИЯ  ОБМЕН\Евтушенко\Бабочка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35" y="217987"/>
            <a:ext cx="508703" cy="508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4758" y="1126067"/>
            <a:ext cx="6802484" cy="5604933"/>
          </a:xfrm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838200" y="-38911"/>
            <a:ext cx="10515600" cy="120650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ЧЕК ЛИСТ ПЕДАГОГА</a:t>
            </a:r>
            <a:endParaRPr lang="ru-RU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0651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2" descr="\\SEKR\Users\user\Desktop\БУХГАЛТЕРИЯ  ОБМЕН\Евтушенко\Бабочка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35" y="217987"/>
            <a:ext cx="508703" cy="508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167" y="1168400"/>
            <a:ext cx="6492482" cy="5444067"/>
          </a:xfrm>
        </p:spPr>
      </p:pic>
    </p:spTree>
    <p:extLst>
      <p:ext uri="{BB962C8B-B14F-4D97-AF65-F5344CB8AC3E}">
        <p14:creationId xmlns:p14="http://schemas.microsoft.com/office/powerpoint/2010/main" val="467163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2" descr="\\SEKR\Users\user\Desktop\БУХГАЛТЕРИЯ  ОБМЕН\Евтушенко\Бабочка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35" y="217987"/>
            <a:ext cx="508703" cy="508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428" y="1159933"/>
            <a:ext cx="5056772" cy="5634898"/>
          </a:xfrm>
        </p:spPr>
      </p:pic>
    </p:spTree>
    <p:extLst>
      <p:ext uri="{BB962C8B-B14F-4D97-AF65-F5344CB8AC3E}">
        <p14:creationId xmlns:p14="http://schemas.microsoft.com/office/powerpoint/2010/main" val="3420956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8ECE58-DD8F-41A7-82C0-941C977FA5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87347" y="1176267"/>
            <a:ext cx="1511775" cy="1666572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783287" y="165248"/>
            <a:ext cx="11389520" cy="576064"/>
          </a:xfrm>
          <a:prstGeom prst="rect">
            <a:avLst/>
          </a:prstGeom>
        </p:spPr>
        <p:txBody>
          <a:bodyPr lIns="91436" tIns="45718" rIns="91436" bIns="45718"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5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5pPr>
            <a:lvl6pPr marL="544229"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6pPr>
            <a:lvl7pPr marL="1088458"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7pPr>
            <a:lvl8pPr marL="1632687"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8pPr>
            <a:lvl9pPr marL="2176916"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ru-RU" sz="19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63938" y="326314"/>
            <a:ext cx="9275597" cy="522255"/>
          </a:xfrm>
          <a:prstGeom prst="rect">
            <a:avLst/>
          </a:prstGeom>
        </p:spPr>
        <p:txBody>
          <a:bodyPr wrap="square" lIns="91436" tIns="45718" rIns="91436" bIns="45718">
            <a:spAutoFit/>
          </a:bodyPr>
          <a:lstStyle/>
          <a:p>
            <a:pPr algn="ctr" defTabSz="457178">
              <a:lnSpc>
                <a:spcPct val="107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ункционируют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елефоны 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оверия 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014106" y="4776687"/>
            <a:ext cx="4819050" cy="1631212"/>
          </a:xfrm>
          <a:prstGeom prst="rect">
            <a:avLst/>
          </a:prstGeom>
        </p:spPr>
        <p:txBody>
          <a:bodyPr wrap="square" lIns="91436" tIns="45718" rIns="91436" bIns="45718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базе центра организован  отдел психологической диагностики и коррекции с «Телефоном доверия» для оказания экстренной, анонимной, круглосуточной психологической помощи населению.</a:t>
            </a:r>
          </a:p>
          <a:p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доверия: 8 (347) 241-62-85</a:t>
            </a:r>
          </a:p>
        </p:txBody>
      </p:sp>
      <p:pic>
        <p:nvPicPr>
          <p:cNvPr id="31" name="Picture 2" descr="\\SEKR\Users\user\Desktop\БУХГАЛТЕРИЯ  ОБМЕН\Евтушенко\Бабочка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667" y="196046"/>
            <a:ext cx="678271" cy="678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Прямоугольник 31"/>
          <p:cNvSpPr/>
          <p:nvPr/>
        </p:nvSpPr>
        <p:spPr>
          <a:xfrm>
            <a:off x="5231824" y="1294575"/>
            <a:ext cx="6350576" cy="3570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ts val="1200"/>
              </a:spcAft>
            </a:pPr>
            <a:r>
              <a:rPr lang="ru-RU" sz="1600" b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 доверия функционирует в </a:t>
            </a:r>
            <a:r>
              <a:rPr lang="ru-RU" sz="18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организациях</a:t>
            </a:r>
            <a:r>
              <a:rPr lang="ru-RU" sz="1600" b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28646" indent="-228646" defTabSz="914400" fontAlgn="base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600" b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ГБУЗ Республиканский клинический психотерапевтический центр Минздрава РБ</a:t>
            </a:r>
          </a:p>
          <a:p>
            <a:pPr marL="228646" indent="-228646" defTabSz="914400" fontAlgn="base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600" b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ГБУЗ Республиканская клиническая психиатрическая больница</a:t>
            </a:r>
          </a:p>
          <a:p>
            <a:pPr marL="228646" indent="-228646" defTabSz="914400" fontAlgn="base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600" b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ГБУЗ Стерлитамакская клиническая психиатрическая больница</a:t>
            </a:r>
          </a:p>
          <a:p>
            <a:pPr marL="228646" indent="-228646" defTabSz="914400" fontAlgn="base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600" b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МБУ Городской центр психолого-социального сопровождения «Индиго»</a:t>
            </a:r>
          </a:p>
          <a:p>
            <a:pPr marL="228646" indent="-228646" defTabSz="914400" fontAlgn="base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600" b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ГБУ Республиканский молодежный социально-психологический и информационно-методический центр</a:t>
            </a:r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 rotWithShape="1">
          <a:blip r:embed="rId4"/>
          <a:srcRect l="4707" r="5043" b="3425"/>
          <a:stretch/>
        </p:blipFill>
        <p:spPr>
          <a:xfrm>
            <a:off x="924802" y="1441959"/>
            <a:ext cx="4117670" cy="29897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759168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8150" y="255589"/>
            <a:ext cx="11753850" cy="401636"/>
          </a:xfrm>
        </p:spPr>
        <p:txBody>
          <a:bodyPr/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«Болевые точки» при организации межведомственного взаимодействия 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C203EE-5A49-4316-A1E6-2B88028E4D4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66775" y="1001040"/>
            <a:ext cx="11134726" cy="59246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tabLst>
                <a:tab pos="447675" algn="l"/>
              </a:tabLst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Недостаточная кадровая укомплектованность школьными педагогами психологами образовательных организаций республики.</a:t>
            </a:r>
          </a:p>
          <a:p>
            <a:pPr algn="just">
              <a:tabLst>
                <a:tab pos="447675" algn="l"/>
              </a:tabLst>
            </a:pP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	Незаинтересованность родителей и подростков (15-17лет) в результатах осмотра врачом психотерапевтом (психиатром) и в получении специализированной медицинской помощи.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18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447675"/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Нежелание 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принимать ответственность специалистов образовательных организаций 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и, 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следствие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невысокая численность 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группы ВШУ, 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информации о здоровье, семейной ситуации у несовершеннолетних, зачастую формальная информация, предоставляемая на заседания КДН по несовершеннолетним. </a:t>
            </a:r>
          </a:p>
          <a:p>
            <a:pPr algn="just" defTabSz="447675"/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Отсутствие знаний по организации работы </a:t>
            </a:r>
            <a:r>
              <a:rPr lang="ru-RU" sz="1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внутришкольной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команды по профилактике </a:t>
            </a:r>
            <a:r>
              <a:rPr lang="ru-RU" sz="1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аутоагресивного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поведения и др., маршрутизации подростка с </a:t>
            </a:r>
            <a:r>
              <a:rPr lang="ru-RU" sz="1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аутоагрессивными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действиями, сроках и мероприятиях 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психологической 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поддержки несовершеннолетнего.</a:t>
            </a:r>
          </a:p>
          <a:p>
            <a:pPr marL="0" lvl="1" indent="455613" algn="just">
              <a:buAutoNum type="arabicPeriod" startAt="5"/>
            </a:pP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Неиспользование 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имеющихся на территории ресурсов – психологов центров Семья, Республиканских молодежных центров, медицинских организаций для оказания первичной психологической и специализированной помощи, разработки и реализации индивидуального плана реабилитации несовершеннолетнего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lvl="1" indent="455613" algn="just">
              <a:buAutoNum type="arabicPeriod" startAt="5"/>
            </a:pP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у детского врача-психиатра предварительной информации от школьного психолога/социального педагога образовательного учреждения о фактах </a:t>
            </a:r>
            <a:r>
              <a:rPr lang="ru-RU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девиантного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поведения несовершеннолетнего.</a:t>
            </a:r>
          </a:p>
          <a:p>
            <a:pPr marL="0" lvl="1" indent="455613" algn="just">
              <a:buAutoNum type="arabicPeriod" startAt="5"/>
            </a:pP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нормативного документа, определяющего правовую возможность учреждений образования и соц. защиты информировать мед. организации о подростках с высоким риском совершения социально-опасных деяний.</a:t>
            </a:r>
            <a:endParaRPr lang="ru-RU" sz="1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49068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22251"/>
            <a:ext cx="12192000" cy="575733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200" b="1" kern="1200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Детское и подростковое отделения Республиканского клинического </a:t>
            </a:r>
            <a:br>
              <a:rPr lang="ru-RU" sz="2200" b="1" kern="1200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200" b="1" kern="1200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психотерапевтического центра</a:t>
            </a:r>
            <a:endParaRPr lang="ru-RU" sz="2200" b="1" kern="1200" dirty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4294967295"/>
          </p:nvPr>
        </p:nvSpPr>
        <p:spPr>
          <a:xfrm>
            <a:off x="527381" y="1151729"/>
            <a:ext cx="5181600" cy="4349751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ru-RU" sz="21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Консультативно диагностическое отделение №4</a:t>
            </a:r>
          </a:p>
          <a:p>
            <a:pPr marL="0" indent="0" algn="ctr">
              <a:buNone/>
            </a:pPr>
            <a:r>
              <a:rPr lang="ru-RU" sz="21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Уфа, ул. Достоевского 14</a:t>
            </a:r>
          </a:p>
          <a:p>
            <a:pPr marL="0" indent="0" algn="ctr">
              <a:buNone/>
            </a:pPr>
            <a:r>
              <a:rPr lang="ru-RU" sz="21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8(347)-251-19-20</a:t>
            </a:r>
          </a:p>
          <a:p>
            <a:pPr marL="0" indent="0" algn="ctr">
              <a:buNone/>
            </a:pPr>
            <a:r>
              <a:rPr lang="ru-RU" sz="21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Детское отделение ПТО № 4  </a:t>
            </a:r>
          </a:p>
          <a:p>
            <a:pPr marL="0" indent="0" algn="ctr">
              <a:buNone/>
            </a:pPr>
            <a:r>
              <a:rPr lang="ru-RU" sz="21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(дети до 14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лет)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half" idx="4294967295"/>
          </p:nvPr>
        </p:nvSpPr>
        <p:spPr>
          <a:xfrm>
            <a:off x="6519817" y="1266112"/>
            <a:ext cx="5384800" cy="4298951"/>
          </a:xfrm>
        </p:spPr>
        <p:txBody>
          <a:bodyPr>
            <a:normAutofit/>
          </a:bodyPr>
          <a:lstStyle/>
          <a:p>
            <a:pPr algn="ctr"/>
            <a:r>
              <a:rPr lang="ru-RU" sz="21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Консультативно-диагностическое отделение №3</a:t>
            </a:r>
          </a:p>
          <a:p>
            <a:pPr marL="0" indent="0" algn="ctr">
              <a:buNone/>
            </a:pPr>
            <a:r>
              <a:rPr lang="ru-RU" sz="21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Уфа, ул. П. Недошивина 6</a:t>
            </a:r>
          </a:p>
          <a:p>
            <a:pPr marL="0" indent="0" algn="ctr">
              <a:buNone/>
            </a:pPr>
            <a:r>
              <a:rPr lang="ru-RU" sz="21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8(347)-241-85-57</a:t>
            </a:r>
          </a:p>
          <a:p>
            <a:pPr marL="0" indent="0" algn="ctr">
              <a:buNone/>
            </a:pPr>
            <a:r>
              <a:rPr lang="ru-RU" sz="21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Подростковое отделение ПТО №1 </a:t>
            </a:r>
          </a:p>
          <a:p>
            <a:pPr marL="0" indent="0" algn="ctr">
              <a:buNone/>
            </a:pPr>
            <a:r>
              <a:rPr lang="ru-RU" sz="21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Уфа, ул. Р. Зорге 73/3(дети с 15 лет)</a:t>
            </a:r>
          </a:p>
        </p:txBody>
      </p:sp>
      <p:pic>
        <p:nvPicPr>
          <p:cNvPr id="1026" name="Picture 2" descr="C:\Users\КлихТЮ\Desktop\XX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3945" y="4414740"/>
            <a:ext cx="4185961" cy="2173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КлихТЮ\Desktop\Без названия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381" y="4265185"/>
            <a:ext cx="4954189" cy="2472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030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38201" y="11489"/>
            <a:ext cx="11353800" cy="1015642"/>
          </a:xfrm>
          <a:prstGeom prst="rect">
            <a:avLst/>
          </a:prstGeom>
          <a:noFill/>
        </p:spPr>
        <p:txBody>
          <a:bodyPr wrap="square" lIns="91419" tIns="45710" rIns="91419" bIns="45710" rtlCol="0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cap="al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МЕРОПРИЯТИЯ, ПРОВЕДЕННЫЕ ПО СНИЖЕНИЮ суицидов среди несовершеннолетних В РЕСПУБЛИКЕ БАШКОРТОСТАН 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cap="al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2024 году</a:t>
            </a:r>
          </a:p>
        </p:txBody>
      </p:sp>
      <p:sp>
        <p:nvSpPr>
          <p:cNvPr id="4" name="Скругленный прямоугольник 2">
            <a:extLst>
              <a:ext uri="{FF2B5EF4-FFF2-40B4-BE49-F238E27FC236}">
                <a16:creationId xmlns="" xmlns:a16="http://schemas.microsoft.com/office/drawing/2014/main" id="{35B1BC90-AF01-4847-877D-FC20770B6167}"/>
              </a:ext>
            </a:extLst>
          </p:cNvPr>
          <p:cNvSpPr/>
          <p:nvPr/>
        </p:nvSpPr>
        <p:spPr>
          <a:xfrm>
            <a:off x="1668661" y="1196752"/>
            <a:ext cx="8854678" cy="597078"/>
          </a:xfrm>
          <a:prstGeom prst="roundRect">
            <a:avLst>
              <a:gd name="adj" fmla="val 19126"/>
            </a:avLst>
          </a:prstGeom>
          <a:solidFill>
            <a:schemeClr val="accent5">
              <a:lumMod val="50000"/>
              <a:alpha val="20000"/>
            </a:schemeClr>
          </a:solidFill>
          <a:ln w="3175">
            <a:solidFill>
              <a:srgbClr val="00CC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solidFill>
                  <a:srgbClr val="4F81BD">
                    <a:lumMod val="75000"/>
                  </a:srgb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Реализуется Межведомственная программа по профилактике суицидального поведения  у несовершеннолетних на 2022-2025 годы, утвержденная Постановлением Правительства Республики Башкортостан от 2 сентября 2022 года</a:t>
            </a:r>
            <a:endParaRPr lang="ru-RU" sz="1200" b="1" dirty="0">
              <a:solidFill>
                <a:srgbClr val="4F81BD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2">
            <a:extLst>
              <a:ext uri="{FF2B5EF4-FFF2-40B4-BE49-F238E27FC236}">
                <a16:creationId xmlns="" xmlns:a16="http://schemas.microsoft.com/office/drawing/2014/main" id="{87240706-FC33-47CA-90B9-7D83F484134F}"/>
              </a:ext>
            </a:extLst>
          </p:cNvPr>
          <p:cNvSpPr/>
          <p:nvPr/>
        </p:nvSpPr>
        <p:spPr>
          <a:xfrm>
            <a:off x="1668248" y="1879303"/>
            <a:ext cx="8830102" cy="872072"/>
          </a:xfrm>
          <a:prstGeom prst="roundRect">
            <a:avLst>
              <a:gd name="adj" fmla="val 19126"/>
            </a:avLst>
          </a:prstGeom>
          <a:solidFill>
            <a:schemeClr val="accent5">
              <a:lumMod val="50000"/>
              <a:alpha val="20000"/>
            </a:schemeClr>
          </a:solidFill>
          <a:ln w="3175">
            <a:solidFill>
              <a:srgbClr val="00CC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solidFill>
                  <a:srgbClr val="4F81BD">
                    <a:lumMod val="75000"/>
                  </a:srgb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детском и подростковом отделении оказана психотерапевтическая помощь: проведено 6944 посещений, 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solidFill>
                  <a:srgbClr val="4F81BD">
                    <a:lumMod val="75000"/>
                  </a:srgb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прошли лечение в круглосуточном стационаре – 274 детей и 104 подростка, в дневном стационаре – 407 детей и подростков. 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solidFill>
                  <a:srgbClr val="4F81BD">
                    <a:lumMod val="75000"/>
                  </a:srgb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Проконсультировано с суицидальным риском 104 несовершеннолетних, прошли стационарное лечение 53 человека</a:t>
            </a:r>
            <a:r>
              <a:rPr lang="ru-RU" sz="1050" b="1" dirty="0">
                <a:solidFill>
                  <a:srgbClr val="4F81BD">
                    <a:lumMod val="75000"/>
                  </a:srgb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18" name="Скругленный прямоугольник 2">
            <a:extLst>
              <a:ext uri="{FF2B5EF4-FFF2-40B4-BE49-F238E27FC236}">
                <a16:creationId xmlns="" xmlns:a16="http://schemas.microsoft.com/office/drawing/2014/main" id="{7BBE2583-CD98-4228-B9BB-A07A7459695F}"/>
              </a:ext>
            </a:extLst>
          </p:cNvPr>
          <p:cNvSpPr/>
          <p:nvPr/>
        </p:nvSpPr>
        <p:spPr>
          <a:xfrm>
            <a:off x="1668661" y="2843594"/>
            <a:ext cx="8854678" cy="507702"/>
          </a:xfrm>
          <a:prstGeom prst="roundRect">
            <a:avLst>
              <a:gd name="adj" fmla="val 19126"/>
            </a:avLst>
          </a:prstGeom>
          <a:solidFill>
            <a:schemeClr val="accent5">
              <a:lumMod val="50000"/>
              <a:alpha val="20000"/>
            </a:schemeClr>
          </a:solidFill>
          <a:ln w="3175">
            <a:solidFill>
              <a:srgbClr val="00CC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solidFill>
                  <a:srgbClr val="4F81BD">
                    <a:lumMod val="75000"/>
                  </a:srgb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Проводятся телемедицинские консультации врачей-психотерапевтов в Центре удаленных консультаций в РМИАС для несовершеннолетних из отдаленных городов и районов. </a:t>
            </a:r>
            <a:r>
              <a:rPr lang="ru-RU" sz="1200" dirty="0">
                <a:solidFill>
                  <a:srgbClr val="4F81BD">
                    <a:lumMod val="75000"/>
                  </a:srgb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2024 году проведено 15 консультаций. </a:t>
            </a:r>
          </a:p>
        </p:txBody>
      </p:sp>
      <p:sp>
        <p:nvSpPr>
          <p:cNvPr id="27" name="Скругленный прямоугольник 2">
            <a:extLst>
              <a:ext uri="{FF2B5EF4-FFF2-40B4-BE49-F238E27FC236}">
                <a16:creationId xmlns="" xmlns:a16="http://schemas.microsoft.com/office/drawing/2014/main" id="{2468FD22-8549-4DB8-86B0-FBFF977C9FC9}"/>
              </a:ext>
            </a:extLst>
          </p:cNvPr>
          <p:cNvSpPr/>
          <p:nvPr/>
        </p:nvSpPr>
        <p:spPr>
          <a:xfrm>
            <a:off x="1668661" y="3436769"/>
            <a:ext cx="8854678" cy="507702"/>
          </a:xfrm>
          <a:prstGeom prst="roundRect">
            <a:avLst>
              <a:gd name="adj" fmla="val 19126"/>
            </a:avLst>
          </a:prstGeom>
          <a:solidFill>
            <a:schemeClr val="accent5">
              <a:lumMod val="50000"/>
              <a:alpha val="20000"/>
            </a:schemeClr>
          </a:solidFill>
          <a:ln w="3175">
            <a:solidFill>
              <a:srgbClr val="00CC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solidFill>
                  <a:srgbClr val="4F81BD">
                    <a:lumMod val="75000"/>
                  </a:srgb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психотерапевтическом центре работает круглосуточный телефон доверия. </a:t>
            </a:r>
            <a:br>
              <a:rPr lang="ru-RU" sz="1200" b="1" dirty="0">
                <a:solidFill>
                  <a:srgbClr val="4F81BD">
                    <a:lumMod val="75000"/>
                  </a:srgb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200" b="1" dirty="0">
                <a:solidFill>
                  <a:srgbClr val="4F81BD">
                    <a:lumMod val="75000"/>
                  </a:srgb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Экстренная психологическая помощь при кризисных состояниях. </a:t>
            </a:r>
            <a:r>
              <a:rPr lang="ru-RU" sz="1200" dirty="0">
                <a:solidFill>
                  <a:srgbClr val="4F81BD">
                    <a:lumMod val="75000"/>
                  </a:srgb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2024 год поступило 5377 звонков. </a:t>
            </a:r>
          </a:p>
        </p:txBody>
      </p:sp>
      <p:sp>
        <p:nvSpPr>
          <p:cNvPr id="33" name="Скругленный прямоугольник 2">
            <a:extLst>
              <a:ext uri="{FF2B5EF4-FFF2-40B4-BE49-F238E27FC236}">
                <a16:creationId xmlns="" xmlns:a16="http://schemas.microsoft.com/office/drawing/2014/main" id="{CC0F3080-74C5-45DA-A993-D5820BE5CB8B}"/>
              </a:ext>
            </a:extLst>
          </p:cNvPr>
          <p:cNvSpPr/>
          <p:nvPr/>
        </p:nvSpPr>
        <p:spPr>
          <a:xfrm>
            <a:off x="1688960" y="4024517"/>
            <a:ext cx="8854678" cy="507702"/>
          </a:xfrm>
          <a:prstGeom prst="roundRect">
            <a:avLst>
              <a:gd name="adj" fmla="val 19126"/>
            </a:avLst>
          </a:prstGeom>
          <a:solidFill>
            <a:schemeClr val="accent5">
              <a:lumMod val="50000"/>
              <a:alpha val="20000"/>
            </a:schemeClr>
          </a:solidFill>
          <a:ln w="3175">
            <a:solidFill>
              <a:srgbClr val="00CC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solidFill>
                  <a:srgbClr val="4F81BD">
                    <a:lumMod val="75000"/>
                  </a:srgb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Случаи суицидального поведения несовершеннолетних рассматриваются на заседаниях </a:t>
            </a:r>
            <a:r>
              <a:rPr lang="ru-RU" sz="1200" b="1" dirty="0" err="1">
                <a:solidFill>
                  <a:srgbClr val="4F81BD">
                    <a:lumMod val="75000"/>
                  </a:srgb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КДНиЗП</a:t>
            </a:r>
            <a:r>
              <a:rPr lang="ru-RU" sz="1200" b="1" dirty="0">
                <a:solidFill>
                  <a:srgbClr val="4F81BD">
                    <a:lumMod val="75000"/>
                  </a:srgb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осуществляется выезд мобильной бригады в составе врач-психотерапевт и медицинский психолог. </a:t>
            </a:r>
            <a:r>
              <a:rPr lang="ru-RU" sz="1200" dirty="0">
                <a:solidFill>
                  <a:srgbClr val="4F81BD">
                    <a:lumMod val="75000"/>
                  </a:srgb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2024 год осуществлено 66 выездов.</a:t>
            </a:r>
          </a:p>
        </p:txBody>
      </p:sp>
      <p:sp>
        <p:nvSpPr>
          <p:cNvPr id="38" name="Скругленный прямоугольник 2">
            <a:extLst>
              <a:ext uri="{FF2B5EF4-FFF2-40B4-BE49-F238E27FC236}">
                <a16:creationId xmlns="" xmlns:a16="http://schemas.microsoft.com/office/drawing/2014/main" id="{DC461EF1-DF96-4083-982B-5F3EA8237D1C}"/>
              </a:ext>
            </a:extLst>
          </p:cNvPr>
          <p:cNvSpPr/>
          <p:nvPr/>
        </p:nvSpPr>
        <p:spPr>
          <a:xfrm>
            <a:off x="1688960" y="4612266"/>
            <a:ext cx="8854678" cy="680819"/>
          </a:xfrm>
          <a:prstGeom prst="roundRect">
            <a:avLst>
              <a:gd name="adj" fmla="val 19126"/>
            </a:avLst>
          </a:prstGeom>
          <a:solidFill>
            <a:schemeClr val="accent5">
              <a:lumMod val="50000"/>
              <a:alpha val="20000"/>
            </a:schemeClr>
          </a:solidFill>
          <a:ln w="3175">
            <a:solidFill>
              <a:srgbClr val="00CC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solidFill>
                  <a:srgbClr val="4F81BD">
                    <a:lumMod val="75000"/>
                  </a:srgb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Проведены зональные Межведомственные семинары-совещания «Профилактика деструктивного (</a:t>
            </a:r>
            <a:r>
              <a:rPr lang="ru-RU" sz="1200" b="1" dirty="0" err="1">
                <a:solidFill>
                  <a:srgbClr val="4F81BD">
                    <a:lumMod val="75000"/>
                  </a:srgb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аутоагрессивного</a:t>
            </a:r>
            <a:r>
              <a:rPr lang="ru-RU" sz="1200" b="1" dirty="0">
                <a:solidFill>
                  <a:srgbClr val="4F81BD">
                    <a:lumMod val="75000"/>
                  </a:srgb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поведения» для педагогов-психологов с охватом всех муниципалитетов. Проводятся мероприятия с учащимися.</a:t>
            </a:r>
          </a:p>
        </p:txBody>
      </p:sp>
      <p:sp>
        <p:nvSpPr>
          <p:cNvPr id="40" name="Скругленный прямоугольник 2">
            <a:extLst>
              <a:ext uri="{FF2B5EF4-FFF2-40B4-BE49-F238E27FC236}">
                <a16:creationId xmlns="" xmlns:a16="http://schemas.microsoft.com/office/drawing/2014/main" id="{32118186-BE3D-4418-A910-18A40A36AF4B}"/>
              </a:ext>
            </a:extLst>
          </p:cNvPr>
          <p:cNvSpPr/>
          <p:nvPr/>
        </p:nvSpPr>
        <p:spPr>
          <a:xfrm>
            <a:off x="1705232" y="5373130"/>
            <a:ext cx="8854678" cy="679708"/>
          </a:xfrm>
          <a:prstGeom prst="roundRect">
            <a:avLst>
              <a:gd name="adj" fmla="val 19126"/>
            </a:avLst>
          </a:prstGeom>
          <a:solidFill>
            <a:schemeClr val="accent5">
              <a:lumMod val="50000"/>
              <a:alpha val="20000"/>
            </a:schemeClr>
          </a:solidFill>
          <a:ln w="3175">
            <a:solidFill>
              <a:srgbClr val="00CC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solidFill>
                  <a:srgbClr val="4F81BD">
                    <a:lumMod val="75000"/>
                  </a:srgb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телеграмм-чате создана психологическая группа с родителями подростков с целью укрепления и развития детско-родительских отношений, профилактики кризисных моментов в семье: «Школа осознанного родительства»</a:t>
            </a:r>
          </a:p>
        </p:txBody>
      </p:sp>
      <p:sp>
        <p:nvSpPr>
          <p:cNvPr id="10" name="Скругленный прямоугольник 2">
            <a:extLst>
              <a:ext uri="{FF2B5EF4-FFF2-40B4-BE49-F238E27FC236}">
                <a16:creationId xmlns="" xmlns:a16="http://schemas.microsoft.com/office/drawing/2014/main" id="{32118186-BE3D-4418-A910-18A40A36AF4B}"/>
              </a:ext>
            </a:extLst>
          </p:cNvPr>
          <p:cNvSpPr/>
          <p:nvPr/>
        </p:nvSpPr>
        <p:spPr>
          <a:xfrm>
            <a:off x="1688960" y="6132885"/>
            <a:ext cx="8854678" cy="519909"/>
          </a:xfrm>
          <a:prstGeom prst="roundRect">
            <a:avLst>
              <a:gd name="adj" fmla="val 19126"/>
            </a:avLst>
          </a:prstGeom>
          <a:solidFill>
            <a:schemeClr val="accent5">
              <a:lumMod val="50000"/>
              <a:alpha val="20000"/>
            </a:schemeClr>
          </a:solidFill>
          <a:ln w="3175">
            <a:solidFill>
              <a:srgbClr val="00CC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solidFill>
                  <a:srgbClr val="4F81BD">
                    <a:lumMod val="75000"/>
                  </a:srgb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качестве пилотного проекта осуществляется  работа по открытию амбулаторных психотерапевтических кабинетов  при образовательных организациях г. Уфы</a:t>
            </a:r>
          </a:p>
        </p:txBody>
      </p:sp>
    </p:spTree>
    <p:extLst>
      <p:ext uri="{BB962C8B-B14F-4D97-AF65-F5344CB8AC3E}">
        <p14:creationId xmlns:p14="http://schemas.microsoft.com/office/powerpoint/2010/main" val="10952798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87347" y="1176267"/>
            <a:ext cx="1511775" cy="1666572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" y="0"/>
            <a:ext cx="12192000" cy="576064"/>
          </a:xfrm>
          <a:prstGeom prst="rect">
            <a:avLst/>
          </a:prstGeom>
        </p:spPr>
        <p:txBody>
          <a:bodyPr lIns="91436" tIns="45718" rIns="91436" bIns="45718"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5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5pPr>
            <a:lvl6pPr marL="544229"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6pPr>
            <a:lvl7pPr marL="1088458"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7pPr>
            <a:lvl8pPr marL="1632687"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8pPr>
            <a:lvl9pPr marL="2176916"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Открытие амбулаторных психотерапевтических кабинетов </a:t>
            </a:r>
          </a:p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образовательных организациях г. Уфы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4668" y="1176267"/>
            <a:ext cx="4483335" cy="544125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296024" y="1806434"/>
            <a:ext cx="4391026" cy="13234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 defTabSz="914400" fontAlgn="base">
              <a:spcBef>
                <a:spcPct val="0"/>
              </a:spcBef>
            </a:pPr>
            <a:r>
              <a:rPr lang="ru-RU" sz="1600" dirty="0">
                <a:solidFill>
                  <a:srgbClr val="002060"/>
                </a:solidFill>
                <a:latin typeface="Times New Roman"/>
                <a:cs typeface="Arial" charset="0"/>
              </a:rPr>
              <a:t>Разработка и принятие концепции единой психологической службы по оказанию помощи несовершеннолетним с </a:t>
            </a:r>
            <a:r>
              <a:rPr lang="ru-RU" sz="1600" dirty="0" err="1">
                <a:solidFill>
                  <a:srgbClr val="002060"/>
                </a:solidFill>
                <a:latin typeface="Times New Roman"/>
                <a:cs typeface="Arial" charset="0"/>
              </a:rPr>
              <a:t>аутоагрессивными</a:t>
            </a:r>
            <a:r>
              <a:rPr lang="ru-RU" sz="1600" dirty="0">
                <a:solidFill>
                  <a:srgbClr val="002060"/>
                </a:solidFill>
                <a:latin typeface="Times New Roman"/>
                <a:cs typeface="Arial" charset="0"/>
              </a:rPr>
              <a:t> тенденциями.</a:t>
            </a:r>
          </a:p>
          <a:p>
            <a:pPr algn="just" defTabSz="914400" fontAlgn="base">
              <a:spcBef>
                <a:spcPct val="0"/>
              </a:spcBef>
            </a:pPr>
            <a:endParaRPr lang="ru-RU" sz="1600" dirty="0">
              <a:solidFill>
                <a:srgbClr val="002060"/>
              </a:solidFill>
              <a:latin typeface="Times New Roman"/>
              <a:cs typeface="Arial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296025" y="3679678"/>
            <a:ext cx="4391026" cy="13234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 defTabSz="914400" fontAlgn="base">
              <a:spcBef>
                <a:spcPct val="0"/>
              </a:spcBef>
            </a:pPr>
            <a:r>
              <a:rPr lang="ru-RU" sz="1600" dirty="0" smtClean="0">
                <a:solidFill>
                  <a:srgbClr val="002060"/>
                </a:solidFill>
                <a:latin typeface="Times New Roman"/>
                <a:cs typeface="Arial" charset="0"/>
              </a:rPr>
              <a:t>Определение правовых аспектов обмена информацией о подростках с высоким риском совершения социально-опасных деяний при организации межведомственного взаимодействия </a:t>
            </a:r>
            <a:endParaRPr lang="ru-RU" sz="1600" dirty="0">
              <a:solidFill>
                <a:srgbClr val="002060"/>
              </a:solidFill>
              <a:latin typeface="Times New Roman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77325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8ECE58-DD8F-41A7-82C0-941C977FA5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 bwMode="auto">
          <a:xfrm>
            <a:off x="727632" y="1693398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1633" tIns="40818" rIns="81633" bIns="40818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5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5pPr>
            <a:lvl6pPr marL="544229"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6pPr>
            <a:lvl7pPr marL="1088458"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7pPr>
            <a:lvl8pPr marL="1632687"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8pPr>
            <a:lvl9pPr marL="2176916"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3600" b="1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>Благодарю за внимание!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87347" y="1176267"/>
            <a:ext cx="1511775" cy="1666572"/>
          </a:xfrm>
          <a:prstGeom prst="rect">
            <a:avLst/>
          </a:prstGeom>
        </p:spPr>
      </p:pic>
      <p:pic>
        <p:nvPicPr>
          <p:cNvPr id="5" name="Picture 2" descr="\\SEKR\Users\user\Desktop\БУХГАЛТЕРИЯ  ОБМЕН\Евтушенко\Бабочка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2232" y="3332698"/>
            <a:ext cx="1627961" cy="1627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Объект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653" y="2934370"/>
            <a:ext cx="3024336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932572"/>
      </p:ext>
    </p:extLst>
  </p:cSld>
  <p:clrMapOvr>
    <a:masterClrMapping/>
  </p:clrMapOvr>
</p:sld>
</file>

<file path=ppt/theme/theme1.xml><?xml version="1.0" encoding="utf-8"?>
<a:theme xmlns:a="http://schemas.openxmlformats.org/drawingml/2006/main" name="Z_1_Президиум Правительство_509_16x9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Zased_W_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2_Zased_W_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3_Zased_W_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4_Zased_W_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